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72" r:id="rId4"/>
    <p:sldId id="282" r:id="rId5"/>
    <p:sldId id="281" r:id="rId6"/>
    <p:sldId id="280" r:id="rId7"/>
    <p:sldId id="276" r:id="rId8"/>
    <p:sldId id="278" r:id="rId9"/>
    <p:sldId id="279" r:id="rId10"/>
    <p:sldId id="273" r:id="rId11"/>
    <p:sldId id="274" r:id="rId12"/>
    <p:sldId id="27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/>
    <p:restoredTop sz="94664"/>
  </p:normalViewPr>
  <p:slideViewPr>
    <p:cSldViewPr snapToGrid="0" snapToObjects="1">
      <p:cViewPr varScale="1">
        <p:scale>
          <a:sx n="89" d="100"/>
          <a:sy n="89" d="100"/>
        </p:scale>
        <p:origin x="17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ADAB-A702-9543-A541-6E45CCB3A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72067-5C1D-694F-A31F-35449D20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E8951-44B0-3A4B-853D-6B75B14C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6D737-5D9D-8747-9E52-A90B20ED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5E18C-D483-5542-AFCE-528FA954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2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8728-6AA8-ED4A-8DE5-DBAE1C06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BA26F-1BF6-A143-A6E8-091C2E71A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67293-AB66-294C-B5EF-5B74B092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7797-AB36-EB40-944E-CB67B52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56242-BB16-E24E-97AD-ADA1CB58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6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BBB93-D5EA-9046-8FA4-C6A2A588C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E4CD4-50E9-3A49-ABCA-409AEB6DC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6492-8082-7B4B-8DEB-1116A5D3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94C3C-7C69-C24C-9BCA-F15C0AB8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521D3-5EDD-A149-A8CB-28FF6697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1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62E4-8C6C-FE46-8FB6-BB5BFEBB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1C04-B184-D14B-97E6-315BFECD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B87B2-4882-1B4C-A8E5-8E32B51D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2761-A3C2-4048-B22A-D75BD325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5AF7-EC9A-6743-B029-5CD9DDD8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9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90A7-1C64-214F-BF51-07D10F69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06C27-C3C1-7944-A7F3-C5AD6048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B052E-1864-B749-96E8-C039A5C2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1E5A6-D020-874B-97D4-7E97F580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5DE6A-D9A1-0B43-92C6-B5111934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6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26B1-FD1E-9249-893E-012A9ED4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9B62-1251-9044-BACB-D8906EE82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7F513-555B-C14D-85AF-DE83E160F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4BDD9-4FBC-854D-A69A-9B0FE99C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04E77-20D7-3B4F-B063-27FCB029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D35EC-EA51-6743-B4DD-B587B0BB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2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E261-4733-734B-ADC9-429FCE8F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07C68-8E25-F24D-81AE-C71E77BA0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C029B-D337-A448-B58A-1CF2CFD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ACD0D-8F48-1742-A9C2-290AB6C1D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B5902-C3FB-F445-9830-8D52999E0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56C720-5F01-F74A-9039-99D782DC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1A583-0245-4E4B-B841-9DBB1E9E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FA6CA-F5E8-7847-8F87-73BB9D01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2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2ED0-B8AC-E049-9473-6F8AEF2B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D35DB-64F1-8143-B5B0-82817C6E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FDA38-167E-E041-9F1F-E5D12843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C35F-080B-5942-A523-D4AD15AF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E3C57-FA1E-024F-8D8D-9518AB34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87361-5E0D-A44B-A6F7-7822984F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B23B5-8FEE-2C4D-981E-0E250018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18BC-699A-6142-AC05-3E2E75FE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B7F3-42BB-D347-9083-B9ED78BA0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92107-689E-5E41-91FD-FE57FC6E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7E762-7B4A-A34F-AB8B-8F63D08A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98246-C7BD-FF45-A837-08BFA6C3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F8D40-F1B6-C94B-BC53-AB644457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7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BB6A-70CD-774D-8614-C208BC61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7C3E4-6EAB-204C-82A8-68A2441D6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AF7FC-0B84-0041-A5FA-C546AC1F9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5B8E3-A5AD-1842-B826-182793B0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902EB-702C-1245-827E-B419BFF5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92277-E4FD-8B48-BD24-34AAD9FC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8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09C38-B5F2-464B-AF43-E039DA78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D9888-1C10-0244-92AA-12D3B05DF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C0CEF-CCAB-8E44-B09B-BC3A803DE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CCDE-9C8A-D249-8A12-412726AC31F0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FAD19-ACE5-2943-90BA-D37EEA402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1A5A-97C2-384C-A4A5-A32C8ACF0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5BE0-0832-6C40-945A-B9C3B7D16F4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5A685-47AA-E247-A736-983ABABE98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5651569"/>
            <a:ext cx="2605571" cy="758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DC630-13A3-8B47-85A3-A68514876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t="27301" r="15926" b="36720"/>
          <a:stretch/>
        </p:blipFill>
        <p:spPr>
          <a:xfrm>
            <a:off x="9851570" y="5651569"/>
            <a:ext cx="1502230" cy="818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3D452-CD18-BA45-86D2-C94E999EABE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529262" y="5469277"/>
            <a:ext cx="1985963" cy="11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C5427-4AF6-874D-8886-03DA1CC9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83" y="2132527"/>
            <a:ext cx="5751679" cy="1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6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5BBBFC0-FA8E-A242-97D0-B9388937CE14}"/>
              </a:ext>
            </a:extLst>
          </p:cNvPr>
          <p:cNvSpPr txBox="1">
            <a:spLocks/>
          </p:cNvSpPr>
          <p:nvPr/>
        </p:nvSpPr>
        <p:spPr>
          <a:xfrm>
            <a:off x="657041" y="1267272"/>
            <a:ext cx="11534959" cy="4333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You can use </a:t>
            </a:r>
            <a:r>
              <a:rPr lang="en-US" sz="24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to talk about anything that is making you feel unhappy or unsafe, no matter how big or small.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It is anonymous!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Your message goes through to a trusted teacher who will help you.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You can login to tootoot at </a:t>
            </a:r>
            <a:r>
              <a:rPr lang="en-US" sz="2400" u="sng" dirty="0" err="1">
                <a:solidFill>
                  <a:srgbClr val="FF0000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yourschoolname.tootoot.co.uk</a:t>
            </a:r>
            <a:r>
              <a:rPr lang="en-US" sz="2400" u="sng" dirty="0">
                <a:solidFill>
                  <a:srgbClr val="FF0000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or download the app!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If you can’t remember your login please speak to </a:t>
            </a:r>
            <a:r>
              <a:rPr lang="en-US" sz="2400" u="sng" dirty="0" err="1">
                <a:solidFill>
                  <a:srgbClr val="FF0000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teachersname</a:t>
            </a:r>
            <a:r>
              <a:rPr lang="en-US" sz="2400" u="sng" dirty="0">
                <a:solidFill>
                  <a:srgbClr val="FF0000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  <a:r>
              <a:rPr lang="en-US" sz="2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who will help you reset it.</a:t>
            </a:r>
            <a:endParaRPr lang="en-US" sz="2400" u="sng" dirty="0">
              <a:solidFill>
                <a:srgbClr val="FF0000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buNone/>
            </a:pPr>
            <a:endParaRPr lang="en-US" sz="12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buNone/>
            </a:pPr>
            <a:endParaRPr lang="en-US" sz="8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4122286" y="534025"/>
            <a:ext cx="394742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What is tootoot? </a:t>
            </a:r>
          </a:p>
        </p:txBody>
      </p:sp>
    </p:spTree>
    <p:extLst>
      <p:ext uri="{BB962C8B-B14F-4D97-AF65-F5344CB8AC3E}">
        <p14:creationId xmlns:p14="http://schemas.microsoft.com/office/powerpoint/2010/main" val="382549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355149" y="415409"/>
            <a:ext cx="394742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What is tootoot?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BE167-9079-BB46-A0DF-1B87ABD0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238698"/>
            <a:ext cx="8458200" cy="42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3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29E00-1DE1-2640-B84F-B56004C5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79" y="1138684"/>
            <a:ext cx="7478221" cy="43031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2BAAA-B1E1-AC41-B129-24456752B841}"/>
              </a:ext>
            </a:extLst>
          </p:cNvPr>
          <p:cNvSpPr/>
          <p:nvPr/>
        </p:nvSpPr>
        <p:spPr>
          <a:xfrm>
            <a:off x="355149" y="415409"/>
            <a:ext cx="394742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What is tootoot? </a:t>
            </a:r>
          </a:p>
        </p:txBody>
      </p:sp>
    </p:spTree>
    <p:extLst>
      <p:ext uri="{BB962C8B-B14F-4D97-AF65-F5344CB8AC3E}">
        <p14:creationId xmlns:p14="http://schemas.microsoft.com/office/powerpoint/2010/main" val="74512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5AA841-1A19-EC46-A3AC-410EC3EB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46" y="2843212"/>
            <a:ext cx="11709566" cy="127958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Think about how you will use stop, speak, support </a:t>
            </a:r>
          </a:p>
          <a:p>
            <a:r>
              <a:rPr lang="en-US" sz="36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to make the internet a safer place to spend time.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6D1D53-8402-B040-97B9-A28C458A8DBC}"/>
              </a:ext>
            </a:extLst>
          </p:cNvPr>
          <p:cNvSpPr/>
          <p:nvPr/>
        </p:nvSpPr>
        <p:spPr>
          <a:xfrm>
            <a:off x="4889761" y="1458397"/>
            <a:ext cx="241220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3639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5AA841-1A19-EC46-A3AC-410EC3EB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46" y="2843212"/>
            <a:ext cx="11709566" cy="127958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Any 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0C005-C72B-3B48-8F50-0CECD121A25B}"/>
              </a:ext>
            </a:extLst>
          </p:cNvPr>
          <p:cNvSpPr/>
          <p:nvPr/>
        </p:nvSpPr>
        <p:spPr>
          <a:xfrm>
            <a:off x="4748347" y="1458397"/>
            <a:ext cx="269503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5130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5AA841-1A19-EC46-A3AC-410EC3EB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078" y="3143251"/>
            <a:ext cx="11709566" cy="6143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Choose Respect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B1E05-8FFE-7442-93A8-9A2D6A23F9F5}"/>
              </a:ext>
            </a:extLst>
          </p:cNvPr>
          <p:cNvSpPr/>
          <p:nvPr/>
        </p:nvSpPr>
        <p:spPr>
          <a:xfrm>
            <a:off x="3068525" y="1529834"/>
            <a:ext cx="605467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Stop, Speak, Support Day</a:t>
            </a:r>
          </a:p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Anti-Bullying Week</a:t>
            </a:r>
          </a:p>
        </p:txBody>
      </p:sp>
    </p:spTree>
    <p:extLst>
      <p:ext uri="{BB962C8B-B14F-4D97-AF65-F5344CB8AC3E}">
        <p14:creationId xmlns:p14="http://schemas.microsoft.com/office/powerpoint/2010/main" val="74632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3656806" y="2468762"/>
            <a:ext cx="533184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What is cyberbullying? </a:t>
            </a:r>
          </a:p>
        </p:txBody>
      </p:sp>
    </p:spTree>
    <p:extLst>
      <p:ext uri="{BB962C8B-B14F-4D97-AF65-F5344CB8AC3E}">
        <p14:creationId xmlns:p14="http://schemas.microsoft.com/office/powerpoint/2010/main" val="373281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5BBBFC0-FA8E-A242-97D0-B9388937CE14}"/>
              </a:ext>
            </a:extLst>
          </p:cNvPr>
          <p:cNvSpPr txBox="1">
            <a:spLocks/>
          </p:cNvSpPr>
          <p:nvPr/>
        </p:nvSpPr>
        <p:spPr>
          <a:xfrm>
            <a:off x="657041" y="1071563"/>
            <a:ext cx="11534959" cy="4086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2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3966448" y="592068"/>
            <a:ext cx="425911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Cyberbullying is…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B8294-D0EF-0F40-9925-E5FAFD2B9FB9}"/>
              </a:ext>
            </a:extLst>
          </p:cNvPr>
          <p:cNvSpPr/>
          <p:nvPr/>
        </p:nvSpPr>
        <p:spPr>
          <a:xfrm>
            <a:off x="842964" y="1794838"/>
            <a:ext cx="106919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Cyberbullying is bullying that takes place using technology.</a:t>
            </a:r>
          </a:p>
          <a:p>
            <a:pPr algn="ctr"/>
            <a:r>
              <a:rPr lang="en-US" sz="4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algn="ctr"/>
            <a:r>
              <a:rPr lang="en-US" sz="4000" dirty="0" err="1">
                <a:latin typeface="Arial Nova Light" panose="020F0302020204030204" pitchFamily="34" charset="0"/>
                <a:cs typeface="Arial Nova Light" panose="020F0302020204030204" pitchFamily="34" charset="0"/>
              </a:rPr>
              <a:t>e.g</a:t>
            </a:r>
            <a:r>
              <a:rPr lang="en-US" sz="4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using mobile phones, social media, instant messenger, emails.</a:t>
            </a:r>
          </a:p>
        </p:txBody>
      </p:sp>
    </p:spTree>
    <p:extLst>
      <p:ext uri="{BB962C8B-B14F-4D97-AF65-F5344CB8AC3E}">
        <p14:creationId xmlns:p14="http://schemas.microsoft.com/office/powerpoint/2010/main" val="121779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1628524" y="2468762"/>
            <a:ext cx="938840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Who could be affected by cyberbullying? </a:t>
            </a:r>
          </a:p>
        </p:txBody>
      </p:sp>
    </p:spTree>
    <p:extLst>
      <p:ext uri="{BB962C8B-B14F-4D97-AF65-F5344CB8AC3E}">
        <p14:creationId xmlns:p14="http://schemas.microsoft.com/office/powerpoint/2010/main" val="411015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2308510" y="454225"/>
            <a:ext cx="779982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Who is affected by cyberbullying?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CBE9A-644C-A041-8890-8C93B1B3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41" y="1920670"/>
            <a:ext cx="4519431" cy="1622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CA554-3EF5-C644-AA9C-430A7D98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41" y="3787277"/>
            <a:ext cx="4519431" cy="1628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99CA6-0407-3F4F-AE06-11736ECED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86" y="2064877"/>
            <a:ext cx="2985839" cy="2956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D864B2-5CA7-7C4F-98E7-6DF672639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5" y="2180168"/>
            <a:ext cx="3427942" cy="2956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2ADE36-2F14-F446-A3E7-99E6D3A35DC0}"/>
              </a:ext>
            </a:extLst>
          </p:cNvPr>
          <p:cNvSpPr/>
          <p:nvPr/>
        </p:nvSpPr>
        <p:spPr>
          <a:xfrm>
            <a:off x="3851120" y="1189031"/>
            <a:ext cx="410965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Everyone can be!</a:t>
            </a:r>
          </a:p>
        </p:txBody>
      </p:sp>
    </p:spTree>
    <p:extLst>
      <p:ext uri="{BB962C8B-B14F-4D97-AF65-F5344CB8AC3E}">
        <p14:creationId xmlns:p14="http://schemas.microsoft.com/office/powerpoint/2010/main" val="304021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5BBBFC0-FA8E-A242-97D0-B9388937CE14}"/>
              </a:ext>
            </a:extLst>
          </p:cNvPr>
          <p:cNvSpPr txBox="1">
            <a:spLocks/>
          </p:cNvSpPr>
          <p:nvPr/>
        </p:nvSpPr>
        <p:spPr>
          <a:xfrm>
            <a:off x="657041" y="1071563"/>
            <a:ext cx="11534959" cy="4086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2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3231081" y="592068"/>
            <a:ext cx="572983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What can you do? </a:t>
            </a:r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Stop!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91DA3D-BF56-3842-A25C-C2B4FC0078EE}"/>
              </a:ext>
            </a:extLst>
          </p:cNvPr>
          <p:cNvSpPr txBox="1">
            <a:spLocks/>
          </p:cNvSpPr>
          <p:nvPr/>
        </p:nvSpPr>
        <p:spPr>
          <a:xfrm>
            <a:off x="657041" y="1559123"/>
            <a:ext cx="10844398" cy="276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Always stop and think before getting involved. 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Think about what you post online, keep personal information such as your address private</a:t>
            </a:r>
          </a:p>
          <a:p>
            <a:pPr marL="0" indent="0" algn="ctr">
              <a:buNone/>
            </a:pPr>
            <a:endParaRPr lang="en-US" sz="96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4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5BBBFC0-FA8E-A242-97D0-B9388937CE14}"/>
              </a:ext>
            </a:extLst>
          </p:cNvPr>
          <p:cNvSpPr txBox="1">
            <a:spLocks/>
          </p:cNvSpPr>
          <p:nvPr/>
        </p:nvSpPr>
        <p:spPr>
          <a:xfrm>
            <a:off x="915592" y="1395860"/>
            <a:ext cx="11273022" cy="417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Always tell a teacher, a friend or </a:t>
            </a: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!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Report any cyberbullying you see, even if it’s not happening to you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If you see something that upsets you, screenshot the evidence and send to </a:t>
            </a: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</a:p>
          <a:p>
            <a:pPr marL="0" indent="0" algn="ctr">
              <a:buNone/>
            </a:pPr>
            <a:endParaRPr lang="en-US" sz="31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buNone/>
            </a:pPr>
            <a:endParaRPr lang="en-US" sz="31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3041734" y="562600"/>
            <a:ext cx="61085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What can you do? </a:t>
            </a:r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Speak! </a:t>
            </a:r>
          </a:p>
        </p:txBody>
      </p:sp>
    </p:spTree>
    <p:extLst>
      <p:ext uri="{BB962C8B-B14F-4D97-AF65-F5344CB8AC3E}">
        <p14:creationId xmlns:p14="http://schemas.microsoft.com/office/powerpoint/2010/main" val="233163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5BBBFC0-FA8E-A242-97D0-B9388937CE14}"/>
              </a:ext>
            </a:extLst>
          </p:cNvPr>
          <p:cNvSpPr txBox="1">
            <a:spLocks/>
          </p:cNvSpPr>
          <p:nvPr/>
        </p:nvSpPr>
        <p:spPr>
          <a:xfrm>
            <a:off x="795154" y="1267272"/>
            <a:ext cx="11020610" cy="4376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3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If you see someone being cyberbullied send them a supportive message so they don’t feel alone.</a:t>
            </a:r>
          </a:p>
          <a:p>
            <a:pPr>
              <a:lnSpc>
                <a:spcPct val="170000"/>
              </a:lnSpc>
            </a:pPr>
            <a:r>
              <a:rPr lang="en-US" sz="3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Encourage them to speak to someone they can trust; a friend, teacher or </a:t>
            </a:r>
            <a:r>
              <a:rPr lang="en-US" sz="30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  <a:r>
              <a:rPr lang="en-US" sz="3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sz="3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If you are really worried about them you should speak to a trusted teacher or </a:t>
            </a:r>
            <a:r>
              <a:rPr lang="en-US" sz="30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  <a:r>
              <a:rPr lang="en-US" sz="3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for them.</a:t>
            </a:r>
          </a:p>
          <a:p>
            <a:pPr marL="0" indent="0" algn="ctr">
              <a:buNone/>
            </a:pPr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0EC09-B3D6-4843-85B6-CACACC8D512C}"/>
              </a:ext>
            </a:extLst>
          </p:cNvPr>
          <p:cNvSpPr/>
          <p:nvPr/>
        </p:nvSpPr>
        <p:spPr>
          <a:xfrm>
            <a:off x="2935166" y="543997"/>
            <a:ext cx="632166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00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What can you do? </a:t>
            </a:r>
            <a:r>
              <a:rPr lang="en-US" sz="41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Support </a:t>
            </a:r>
          </a:p>
        </p:txBody>
      </p:sp>
    </p:spTree>
    <p:extLst>
      <p:ext uri="{BB962C8B-B14F-4D97-AF65-F5344CB8AC3E}">
        <p14:creationId xmlns:p14="http://schemas.microsoft.com/office/powerpoint/2010/main" val="388913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310</Words>
  <Application>Microsoft Macintosh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Anti-Bullying Week 2018 Choose Respect </dc:title>
  <dc:creator>Lucy Harvey</dc:creator>
  <cp:lastModifiedBy>Lucy Harvey</cp:lastModifiedBy>
  <cp:revision>21</cp:revision>
  <dcterms:created xsi:type="dcterms:W3CDTF">2018-10-22T10:49:46Z</dcterms:created>
  <dcterms:modified xsi:type="dcterms:W3CDTF">2018-10-28T18:01:16Z</dcterms:modified>
</cp:coreProperties>
</file>