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9" r:id="rId4"/>
    <p:sldId id="258" r:id="rId5"/>
    <p:sldId id="270" r:id="rId6"/>
    <p:sldId id="261" r:id="rId7"/>
    <p:sldId id="262" r:id="rId8"/>
    <p:sldId id="267" r:id="rId9"/>
    <p:sldId id="263" r:id="rId10"/>
    <p:sldId id="260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4"/>
  </p:normalViewPr>
  <p:slideViewPr>
    <p:cSldViewPr snapToGrid="0" snapToObjects="1">
      <p:cViewPr varScale="1">
        <p:scale>
          <a:sx n="89" d="100"/>
          <a:sy n="89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7891-E8C7-AF47-85D0-DB7221EC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1B4B9-354D-1943-A1DB-1FEB8B02D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1D2E9-E886-6944-A84A-5F8A9176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7D36-AAD1-8E4C-A82C-9DB8EF3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E5AC9-C0C1-0148-895E-2E02791F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82D7-03B9-5940-96C9-976A6121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84A85-0139-6347-A004-E12150DD1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2994-19F2-E547-8885-BC9AD41D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FE0EE-D13C-E14A-BC0A-F74BC2B5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2F96-96BC-D94B-AAD0-E201D7F4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9F5EA-8BE0-1045-87A7-659E63A3D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49BDA-E54F-9047-8FFD-98E555806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0699F-02D3-6C4A-B173-F7F1680D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F3EA-B453-E940-AA2E-7F461865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6310F-A541-F246-902F-A3E7883B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0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2F1F-8585-9541-9A60-48951545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6D6A-8565-EA47-BE22-D3DB8965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5A8B-922E-EE47-9C9B-3915BFF7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A011-1BD9-2648-9747-74FEA7AC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B9A03-1C2A-7B46-8C75-EC3970D4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BBA5-DEDC-1C47-9F99-15E3BAA0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96F4D-B201-7A43-B789-0EE0124E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EFD1-C0D6-C04D-A4E2-263B261D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D591-3F3F-074B-8529-9D35B2C4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6BB3-BC85-944A-9A12-4276F2CD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46A-10EE-B344-925C-E7744A1F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97AEC-2381-FC4A-9B62-6C4788CA1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DA71B-9AD4-714B-94AB-0499502B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81709-1E1E-F248-AB79-7C1F3CB1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1F84-600A-1544-A26D-F8DF5733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4E7B0-DCD1-864D-A6F0-F5FBD9DC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F719-5B48-E441-90F4-F7F0AFB4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D9AFE-D1CE-554B-A9BF-B1DE1D99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49D84-2073-9745-9BD8-BEECF957A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1CA5-F5CD-3E49-8A04-D95894B1B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710BD-D4D1-C947-B228-E693F55B7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61658-F239-464D-A753-73B99224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FA7BC-E30C-9944-9F39-D8D623440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A13AB-F3D8-C54A-844B-53043B4E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04CB-5BA3-DA44-BE5D-3AABC34E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238A9-AAA4-CF4A-86A5-DD508D7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86077-8D9E-FB41-BC3D-A44610C2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AB33B-E1CF-A645-81BB-D9E0DF4F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76A1-14B2-8C45-A81A-3C26AD55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C0650-3476-464F-B621-106DA9C1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63C55-A097-514D-8017-F4B1396B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B119-69F8-5641-8FFE-A4BAEDC9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AB1C-BD10-A44D-A845-EE2E1107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8F5A0-9F4E-2348-9757-DA906649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F2FD8-C9CD-454D-9FC2-E0258A14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4F28A-7827-CC4A-BAD2-6B13A64C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BAE-ED87-DE49-831E-8910D9F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3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F0DE-E153-0C45-A113-54D55B12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E883D-02D6-7F4A-BE80-838E336A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2D574-4168-F647-B974-C3EC88F8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9B83-E308-9046-B4F8-EEB584B6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A1D40-2223-F941-B6B6-38BB8797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B3FD4-C408-8847-9880-BD79F574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DBFEB-FED2-9B41-8DD8-4B71B583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C7F73-EE08-4E41-8EB5-DE6C613D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05AA-6886-3545-AB4D-4D0A868B0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568E-9C34-B74F-8D82-2105F7767219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84E16-04AD-1543-953D-40589634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10D9-9DDE-4E40-99C2-BC8D8329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3C62-2555-B240-942A-AFE9FE0A8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C5427-4AF6-874D-8886-03DA1CC9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96" y="2532577"/>
            <a:ext cx="5751679" cy="1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8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AB2E5B5-23A8-234C-B6AA-1831FACA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099" y="1766090"/>
            <a:ext cx="3151699" cy="3151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ED56DB-EDB3-E040-B516-9FD6F548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45" y="1766090"/>
            <a:ext cx="7665720" cy="1325563"/>
          </a:xfrm>
        </p:spPr>
        <p:txBody>
          <a:bodyPr/>
          <a:lstStyle/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Close your eyes and reflect…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B608-6F64-5946-9C94-F213F980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45" y="3181154"/>
            <a:ext cx="7192535" cy="17366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Think about who you want to be online, and how you can make being online a happier and safer place for you and the people around you.</a:t>
            </a:r>
          </a:p>
          <a:p>
            <a:pPr algn="ctr"/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934C0-C348-084D-9254-E12ED5A6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56DB-EDB3-E040-B516-9FD6F548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979"/>
            <a:ext cx="10515600" cy="1325563"/>
          </a:xfrm>
        </p:spPr>
        <p:txBody>
          <a:bodyPr/>
          <a:lstStyle/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B608-6F64-5946-9C94-F213F980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412"/>
            <a:ext cx="7208520" cy="4074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Technology can have positive and negative effects on our mental health. </a:t>
            </a:r>
          </a:p>
          <a:p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understand how to use technology in a safe way for ourselves and the people around us</a:t>
            </a:r>
          </a:p>
          <a:p>
            <a:pPr marL="0" indent="0">
              <a:buNone/>
            </a:pPr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should always tell a teacher, a friend or </a:t>
            </a: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if something makes us feel unhappy or unsafe.</a:t>
            </a:r>
          </a:p>
          <a:p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E5E696-FC69-A941-AB01-F2F889905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101" y="1770761"/>
            <a:ext cx="3151699" cy="3151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85674-F066-ED48-926F-F92F03513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5AA841-1A19-EC46-A3AC-410EC3EB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33" y="2265427"/>
            <a:ext cx="11709566" cy="2671762"/>
          </a:xfrm>
        </p:spPr>
        <p:txBody>
          <a:bodyPr>
            <a:normAutofit/>
          </a:bodyPr>
          <a:lstStyle/>
          <a:p>
            <a:endParaRPr lang="en-US" sz="36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Thank you!</a:t>
            </a:r>
          </a:p>
          <a:p>
            <a:endParaRPr lang="en-US" sz="36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r>
              <a:rPr lang="en-US" sz="36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94A1A-50A8-CB40-89D8-AB054729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30" y="1106741"/>
            <a:ext cx="3979172" cy="11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5AA841-1A19-EC46-A3AC-410EC3EB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33" y="2265427"/>
            <a:ext cx="11709566" cy="2671762"/>
          </a:xfrm>
        </p:spPr>
        <p:txBody>
          <a:bodyPr>
            <a:normAutofit fontScale="92500" lnSpcReduction="20000"/>
          </a:bodyPr>
          <a:lstStyle/>
          <a:p>
            <a:endParaRPr lang="en-US" sz="36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r>
              <a:rPr lang="en-US" sz="4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World Mental Health Day</a:t>
            </a:r>
          </a:p>
          <a:p>
            <a:endParaRPr lang="en-US" sz="44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r>
              <a:rPr lang="en-US" sz="4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“Young People and Mental Health in a Changing World”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94A1A-50A8-CB40-89D8-AB054729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30" y="1106741"/>
            <a:ext cx="3979172" cy="11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9ECB7AA-CFA4-7C4C-BA8D-D3F38E8E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100" y="1770061"/>
            <a:ext cx="3151699" cy="3151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D5506-A5F1-424B-95D8-BE5DBF72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628776"/>
            <a:ext cx="6078093" cy="428625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Good Mental Health is:</a:t>
            </a:r>
            <a:br>
              <a:rPr lang="en-US" sz="49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realise our own potential</a:t>
            </a: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can cope with the normal stresses of life</a:t>
            </a: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are productive</a:t>
            </a: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en-US" sz="31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We can contribute to our community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92196-C529-7742-94BC-6FAE4EEF6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5BBBFC0-FA8E-A242-97D0-B9388937CE14}"/>
              </a:ext>
            </a:extLst>
          </p:cNvPr>
          <p:cNvSpPr txBox="1">
            <a:spLocks/>
          </p:cNvSpPr>
          <p:nvPr/>
        </p:nvSpPr>
        <p:spPr>
          <a:xfrm>
            <a:off x="283933" y="2210562"/>
            <a:ext cx="11709566" cy="3257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Assembly Objective</a:t>
            </a:r>
          </a:p>
          <a:p>
            <a:pPr marL="0" indent="0" algn="ctr">
              <a:buNone/>
            </a:pPr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To understand that technology can have a positive and negative effect on our mental health </a:t>
            </a:r>
          </a:p>
          <a:p>
            <a:pPr algn="ctr"/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To consider how we can keep ourselves safe and happy when we use technology</a:t>
            </a:r>
          </a:p>
          <a:p>
            <a:pPr marL="0" indent="0" algn="ctr">
              <a:buNone/>
            </a:pPr>
            <a:endParaRPr lang="en-US" sz="22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5971E6-309B-E146-A007-270D46DB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F78D22A-C315-5D41-9E94-3D2532390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100" y="1766091"/>
            <a:ext cx="3151699" cy="3151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D5506-A5F1-424B-95D8-BE5DBF72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2679158"/>
            <a:ext cx="607809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Who has access to a mobile phone?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92196-C529-7742-94BC-6FAE4EEF6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F86D-628A-9443-9853-37F8CFC34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4805426"/>
            <a:ext cx="10515600" cy="10318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Changing technology now means that we can receive messages and information day and night.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DFA9C-ADE6-2541-8F45-81AB3BA5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1729644"/>
            <a:ext cx="4133850" cy="275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012FB-0129-D041-B03B-1E149EF4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2" y="1729644"/>
            <a:ext cx="4133849" cy="2755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39B37D-BBC5-A84B-B198-FB587B94E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8BA6-91F5-C449-A653-F79ECB3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412" y="1191764"/>
            <a:ext cx="7748588" cy="4803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Technology Helps Us:</a:t>
            </a:r>
          </a:p>
          <a:p>
            <a:pPr marL="0" indent="0">
              <a:buNone/>
            </a:pPr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Learn</a:t>
            </a:r>
          </a:p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Keep in touch with friends </a:t>
            </a:r>
          </a:p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Improve our language and problem solving skills. </a:t>
            </a:r>
          </a:p>
          <a:p>
            <a:pPr algn="ctr"/>
            <a:endParaRPr lang="en-US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This all has a positive impact on our mental health!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3C5248E-A96B-0348-903E-1090D724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51" y="1769268"/>
            <a:ext cx="3144838" cy="3144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7429F7-A245-DD45-938C-479498DBD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BB1D8E7-7EC9-E54B-A61F-F0980AF3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51" y="1769269"/>
            <a:ext cx="3144837" cy="31448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8BA6-91F5-C449-A653-F79ECB3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412" y="905908"/>
            <a:ext cx="7608380" cy="5732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3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Technology can make us feel unhappy or unsafe… </a:t>
            </a:r>
          </a:p>
          <a:p>
            <a:pPr marL="0" indent="0">
              <a:buNone/>
            </a:pPr>
            <a:endParaRPr lang="en-US" sz="40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1 in 4 </a:t>
            </a:r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children have experienced something upsetting on a social media site. 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endParaRPr lang="en-US" sz="3900" dirty="0">
              <a:solidFill>
                <a:schemeClr val="bg1">
                  <a:lumMod val="50000"/>
                </a:schemeClr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1 in 8 </a:t>
            </a:r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young people have been bullied on social media.</a:t>
            </a:r>
          </a:p>
          <a:p>
            <a:pPr marL="0" indent="0">
              <a:buNone/>
            </a:pPr>
            <a:endParaRPr lang="en-US" sz="40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This has a negative impact on our mental health.  </a:t>
            </a:r>
          </a:p>
          <a:p>
            <a:pPr marL="0" indent="0">
              <a:buNone/>
            </a:pPr>
            <a:endParaRPr lang="en-US" sz="4000" dirty="0">
              <a:solidFill>
                <a:srgbClr val="0A81C4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38% </a:t>
            </a:r>
            <a:r>
              <a:rPr lang="en-US" sz="40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of young people believe social media has a negative impact on how they feel about themselves </a:t>
            </a:r>
          </a:p>
          <a:p>
            <a:pPr marL="0" indent="0">
              <a:buNone/>
            </a:pPr>
            <a:endParaRPr lang="en-US" sz="3900" dirty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7429F7-A245-DD45-938C-479498DBD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0910565-81BF-D940-A2EC-A95C1FBC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664" y="1776695"/>
            <a:ext cx="3151699" cy="3151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215E6-C82F-B646-848E-6314156A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336" y="451132"/>
            <a:ext cx="736166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How can we keep ourselves happy and safe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7165-4C81-CD4A-9EB8-4F57D5AC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36" y="2126747"/>
            <a:ext cx="7361664" cy="4248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Remember F.E.T.C.H!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Faul</a:t>
            </a:r>
            <a:r>
              <a:rPr lang="en-US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– Always remember it’s not your fault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Evidence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– if something upsets you, screenshot the evidence and send to </a:t>
            </a: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Think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– always think before you post things online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Choose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- the sites you use carefully. Are they right for you?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Help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 – if something is worrying you, ask for help from a friend, a teacher or </a:t>
            </a:r>
            <a:r>
              <a:rPr lang="en-US" b="1" dirty="0">
                <a:solidFill>
                  <a:srgbClr val="0A81C4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tootoot</a:t>
            </a:r>
            <a:r>
              <a:rPr lang="en-US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4400C-B4D7-0741-BDA2-B8A87E8D1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26554"/>
            <a:ext cx="2605571" cy="7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13063</TotalTime>
  <Words>348</Words>
  <Application>Microsoft Macintosh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Good Mental Health is:  We realise our own potential  We can cope with the normal stresses of life  We are productive  We can contribute to our community </vt:lpstr>
      <vt:lpstr>PowerPoint Presentation</vt:lpstr>
      <vt:lpstr>Who has access to a mobile phone?</vt:lpstr>
      <vt:lpstr>PowerPoint Presentation</vt:lpstr>
      <vt:lpstr>PowerPoint Presentation</vt:lpstr>
      <vt:lpstr>PowerPoint Presentation</vt:lpstr>
      <vt:lpstr>How can we keep ourselves happy and safe online?</vt:lpstr>
      <vt:lpstr>Close your eyes and reflect… </vt:lpstr>
      <vt:lpstr>What have we learned?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Harvey</dc:creator>
  <cp:lastModifiedBy>Lucy Harvey</cp:lastModifiedBy>
  <cp:revision>27</cp:revision>
  <dcterms:created xsi:type="dcterms:W3CDTF">2018-09-26T07:52:48Z</dcterms:created>
  <dcterms:modified xsi:type="dcterms:W3CDTF">2018-10-05T15:04:19Z</dcterms:modified>
</cp:coreProperties>
</file>