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2" r:id="rId2"/>
    <p:sldId id="268" r:id="rId3"/>
    <p:sldId id="260" r:id="rId4"/>
    <p:sldId id="271" r:id="rId5"/>
    <p:sldId id="272" r:id="rId6"/>
    <p:sldId id="273" r:id="rId7"/>
    <p:sldId id="274" r:id="rId8"/>
    <p:sldId id="275" r:id="rId9"/>
    <p:sldId id="261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/>
    <p:restoredTop sz="94746"/>
  </p:normalViewPr>
  <p:slideViewPr>
    <p:cSldViewPr snapToGrid="0" snapToObjects="1">
      <p:cViewPr varScale="1">
        <p:scale>
          <a:sx n="84" d="100"/>
          <a:sy n="84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2134C-A36B-FD41-BF81-D4A67840C2B5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FC2CA-8D7A-6548-853D-FAA18F29AB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6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67B31-64DA-4D4B-A1BD-5B8700441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31E42B-1219-C747-B561-3EB5CEB60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4B36B-81BB-DC4C-BD29-2D01C770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47E56-1B3A-6E4C-9FBC-8E81F373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F414D-C2F0-CF4D-A315-37A315D7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6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3CF6-01F3-1243-B767-87CD701D2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F59545-BA7B-6D42-8865-228FD883C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C2AD1-C702-3B4E-99EC-2EEDD5C7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E62AC-EF3B-0A4B-9EAA-B9BF7653C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E036E-410F-8A41-8E42-B208F60E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1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3341C0-A715-F34C-BC49-AB8931AB33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57CA8-9D22-5443-B641-2D75758AC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6B166-6000-7445-A933-66F96E66B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685D-588A-0349-8B2E-8EA366DF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DA909-84F4-664C-A6A5-7F5EBB04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4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2238-2339-2549-90D0-63C7C90D1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0EA9A-B8EB-0647-BB3A-0C4842AFD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B172C-42CB-4A46-9327-94E00FBC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0FA4B-6D3A-6E48-AD3E-361C9F5BE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441CE-FAF9-2F44-9C39-730BC645B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3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8C4B4-B775-1244-9E4C-F525FB6DD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C4CDB7-5AEE-674A-9EFE-1C112BF16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B2A3A-B2DF-9346-9F28-42D87E30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7A6A0-43F1-8F4C-9D4F-9DD6455B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487C5-AF4E-7A4C-9B9B-5FE16B2A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6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79162-FA27-604B-9E6B-AB7A49F97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1074-8A1B-1442-83A5-C1E438D25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95197-D531-E146-9C73-FA1C6BFE2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93D8AB-D44A-EC4D-8283-62F4E609A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E1076-FC21-E441-99CE-ABC1514F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A164D-A8EC-7147-B007-26A0D62F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4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AE5FF-5067-7C4C-A331-E7285ACBE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6F587B-D6A4-ED4A-94CC-84C23A18E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99576-E93A-7F4C-9832-5D673CA42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AAE25-5BE6-DB40-A80B-4010A2C6C6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BF926C-67A2-3740-9B28-0D0743FF8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BFA1AB-3C0C-1447-9276-2F826090B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57643D-5AC8-4E4E-BD3A-6952F735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00CA36-BAB4-C84F-945B-06D32BBC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7434A-17B1-2245-99E8-DFA51498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3F57E-449B-944D-B41D-541D0D8D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3A3BD-97BF-CA42-9061-273EDEF57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BF754A-DCEC-AC40-A2F6-1DC1B6500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1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F9151D-364F-FD44-8412-94753591D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A020BC-EED5-024F-B2CC-11E5BEC39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6CC79-0F4C-6846-AAEB-177162FE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4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514B-21B2-344B-881C-82B438A5A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E94F2-8A88-6147-AC33-1CD7A3ED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18D9B0-8AA6-7242-A402-060986911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01614-DBA1-7D42-97B7-6AE7FD0D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ACE47-CDF6-5645-9EE7-FAC9DCF5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6D6E4-7862-D841-BF96-B977FBD8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72BB-99D1-7A41-BB18-D4A4BAAC5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14B1A-1890-D64D-9549-EE83F9D23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B5960-C44C-E447-A01F-003203D38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67945-A87B-764F-ADD2-4D8E6B964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F9D11-E72D-D142-930B-39C4A6D9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3AC7D-AD7B-B143-90FD-6C65C0CE4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09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336E02-D951-8F44-B7A6-0CB4E3946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1D6-1A28-1942-9803-5B0F210F2B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4E9D5-8483-7F41-85C9-FF4EC8649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71395-0C34-D042-9627-45F208C53492}" type="datetimeFigureOut">
              <a:rPr lang="en-US" smtClean="0"/>
              <a:t>3/6/19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DEADD6-AD15-044C-B799-96E9591A51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B4A22-2754-AD4C-978D-2FD2180FD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5E41B-32B7-3C44-A305-BB6EABD27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1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F54FE4-8BA3-C94C-B326-C2735E464DB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07" y="1435633"/>
            <a:ext cx="4626263" cy="134608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C33F7B5-34B0-3E45-9FE8-1947F3176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879119"/>
            <a:ext cx="10515600" cy="203967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International Women’s Day 2019</a:t>
            </a:r>
            <a:b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</a:br>
            <a:b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</a:b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‘Balanced for Better’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a typeface="Helvetica Neue Thin" charset="0"/>
              <a:cs typeface="Helvetica Neue Thin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3B0822-C2AC-E246-9F83-4DA6DE370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896" y="820130"/>
            <a:ext cx="4219397" cy="240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65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8A069-9066-524C-9EA7-47BBE1A71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1137" y="1543349"/>
            <a:ext cx="8941471" cy="36712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Remember, if anything goes wrong and it makes you feel unhappy or unsafe in school you should always tell someone: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Tell a teacher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Tell a trusted adult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Tell tootoot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Speaking up will mean your problems can be sorted out quicker and you will continue to enjoy coming to school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702F31-90B4-C843-98F3-842D0C31F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5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1B84E-98FE-E94A-A718-C0BB89CF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6011" y="647143"/>
            <a:ext cx="3739978" cy="76152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Assembly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8A069-9066-524C-9EA7-47BBE1A71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7172" y="1940542"/>
            <a:ext cx="6977655" cy="36360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It is important to recognise that gender equality affects many aspects of a girl’s life.</a:t>
            </a: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We all play a role in working towards gender equality.</a:t>
            </a: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If something makes you feel unhappy or unsafe then always use your voice!</a:t>
            </a:r>
          </a:p>
          <a:p>
            <a:pPr marL="0" indent="0" algn="ctr">
              <a:buNone/>
            </a:pP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ADADD6-604F-0847-AAF3-08A329FAE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6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F047-6B7A-2F4C-8A93-BABDDDF51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632" y="2729751"/>
            <a:ext cx="8490735" cy="17908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To understand that what gender inequality is, and how it affects a girl’s education growing up.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Consider ways that we can use our voice to support each other and achieve gender equality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315C42-1174-7644-8B09-06C73D4C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819" y="1364449"/>
            <a:ext cx="4504362" cy="823948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Assembly Objective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C9FA62-8C3F-024E-8761-679789F0F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85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DDBD6-E70C-7049-A14C-8CEC4B717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90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What does inequality mean to you?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08534F-62E4-E04B-9C56-0D19E29CD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8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1BA0-C97A-A44A-BCED-DCC33AD5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0355"/>
            <a:ext cx="10515600" cy="788645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Twice as many girls as boys may never go to school.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6317F6-1553-A542-A8B3-A1F9163AE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8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1BA0-C97A-A44A-BCED-DCC33AD5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0355"/>
            <a:ext cx="10515600" cy="788645"/>
          </a:xfrm>
        </p:spPr>
        <p:txBody>
          <a:bodyPr>
            <a:noAutofit/>
          </a:bodyPr>
          <a:lstStyle/>
          <a:p>
            <a:pPr algn="ctr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Women make up more than two-thirds of the people who cannot read and write.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6317F6-1553-A542-A8B3-A1F9163AE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8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1BA0-C97A-A44A-BCED-DCC33AD5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0355"/>
            <a:ext cx="10515600" cy="788645"/>
          </a:xfrm>
        </p:spPr>
        <p:txBody>
          <a:bodyPr>
            <a:noAutofit/>
          </a:bodyPr>
          <a:lstStyle/>
          <a:p>
            <a:pPr algn="ctr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For every extra year a girl stays in school, her income can increase by 11%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6317F6-1553-A542-A8B3-A1F9163AE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04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F047-6B7A-2F4C-8A93-BABDDDF51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632" y="2527712"/>
            <a:ext cx="8490735" cy="21418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Girls who receive an education: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Are generally healthier;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Earn higher wages;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Have greater awareness of their rights;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Support healthier and more prosperous families.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315C42-1174-7644-8B09-06C73D4C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819" y="1364449"/>
            <a:ext cx="4504362" cy="823948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Why does this matter?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C9FA62-8C3F-024E-8761-679789F0F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02BB879-E2D6-D642-A71B-021D30C75DC0}"/>
              </a:ext>
            </a:extLst>
          </p:cNvPr>
          <p:cNvSpPr txBox="1">
            <a:spLocks/>
          </p:cNvSpPr>
          <p:nvPr/>
        </p:nvSpPr>
        <p:spPr>
          <a:xfrm>
            <a:off x="320509" y="5374916"/>
            <a:ext cx="11550981" cy="539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For girls who grow up in poverty this can break the cycle in just one generation.</a:t>
            </a:r>
          </a:p>
        </p:txBody>
      </p:sp>
    </p:spTree>
    <p:extLst>
      <p:ext uri="{BB962C8B-B14F-4D97-AF65-F5344CB8AC3E}">
        <p14:creationId xmlns:p14="http://schemas.microsoft.com/office/powerpoint/2010/main" val="368495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F047-6B7A-2F4C-8A93-BABDDDF51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632" y="2595823"/>
            <a:ext cx="8490735" cy="2897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We want everyone to enjoy coming to our school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All of us play a role in making that a reality!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 Thin" charset="0"/>
                <a:cs typeface="Helvetica Neue Thin" charset="0"/>
              </a:rPr>
              <a:t>If we all feel happier and safer at school we will perform better during exams, make better friendships and be happier!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5315C42-1174-7644-8B09-06C73D4C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1720" y="1364449"/>
            <a:ext cx="7667803" cy="823948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What does this mean for our school?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C9FA62-8C3F-024E-8761-679789F0F6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99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1BA0-C97A-A44A-BCED-DCC33AD5A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2746"/>
            <a:ext cx="10515600" cy="788645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ea typeface="Helvetica Neue Thin" charset="0"/>
                <a:cs typeface="Helvetica Neue Thin" charset="0"/>
              </a:rPr>
              <a:t>Close your eyes and reflect…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09" y="6104452"/>
            <a:ext cx="1851713" cy="5391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603429-7EF8-0B44-B1D5-7D3A97958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9523" y="5914112"/>
            <a:ext cx="1655943" cy="943888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F2C73EC-CC1B-9142-AFB5-25EA71E72FE0}"/>
              </a:ext>
            </a:extLst>
          </p:cNvPr>
          <p:cNvSpPr txBox="1">
            <a:spLocks/>
          </p:cNvSpPr>
          <p:nvPr/>
        </p:nvSpPr>
        <p:spPr>
          <a:xfrm>
            <a:off x="1850632" y="2654718"/>
            <a:ext cx="8490735" cy="2141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latin typeface="+mj-lt"/>
                <a:ea typeface="Helvetica Neue Thin" charset="0"/>
                <a:cs typeface="Helvetica Neue Thin" charset="0"/>
              </a:rPr>
              <a:t>Think about the ways that you can make our school community a happy, safe and inclusive place for everyone. </a:t>
            </a:r>
          </a:p>
          <a:p>
            <a:pPr marL="0" indent="0" algn="ctr">
              <a:buNone/>
            </a:pPr>
            <a:endParaRPr lang="en-US" sz="2400" dirty="0">
              <a:latin typeface="+mj-lt"/>
              <a:ea typeface="Helvetica Neue Thin" charset="0"/>
              <a:cs typeface="Helvetica Neue Thin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  <a:ea typeface="Helvetica Neue Thin" charset="0"/>
                <a:cs typeface="Helvetica Neue Thin" charset="0"/>
              </a:rPr>
              <a:t>What will you do this week to make one of your class mates feel happier at school?</a:t>
            </a:r>
          </a:p>
        </p:txBody>
      </p:sp>
    </p:spTree>
    <p:extLst>
      <p:ext uri="{BB962C8B-B14F-4D97-AF65-F5344CB8AC3E}">
        <p14:creationId xmlns:p14="http://schemas.microsoft.com/office/powerpoint/2010/main" val="9106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332</Words>
  <Application>Microsoft Macintosh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International Women’s Day 2019  ‘Balanced for Better’</vt:lpstr>
      <vt:lpstr>Assembly Objective</vt:lpstr>
      <vt:lpstr>What does inequality mean to you?</vt:lpstr>
      <vt:lpstr>Twice as many girls as boys may never go to school.</vt:lpstr>
      <vt:lpstr>Women make up more than two-thirds of the people who cannot read and write.</vt:lpstr>
      <vt:lpstr>For every extra year a girl stays in school, her income can increase by 11%</vt:lpstr>
      <vt:lpstr>Why does this matter?</vt:lpstr>
      <vt:lpstr>What does this mean for our school?</vt:lpstr>
      <vt:lpstr>Close your eyes and reflect…</vt:lpstr>
      <vt:lpstr>PowerPoint Presentation</vt:lpstr>
      <vt:lpstr>Assembly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</dc:title>
  <dc:creator>Lucy Harvey</dc:creator>
  <cp:lastModifiedBy>Lucy Harvey</cp:lastModifiedBy>
  <cp:revision>34</cp:revision>
  <dcterms:created xsi:type="dcterms:W3CDTF">2018-08-28T15:24:04Z</dcterms:created>
  <dcterms:modified xsi:type="dcterms:W3CDTF">2019-03-06T19:34:47Z</dcterms:modified>
</cp:coreProperties>
</file>