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8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746"/>
  </p:normalViewPr>
  <p:slideViewPr>
    <p:cSldViewPr snapToGrid="0" snapToObjects="1">
      <p:cViewPr varScale="1">
        <p:scale>
          <a:sx n="84" d="100"/>
          <a:sy n="84" d="100"/>
        </p:scale>
        <p:origin x="2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D1958-B9DE-D34E-8781-BCE94E3CF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80980-B969-1B4A-A98B-3AEAFB65D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FF7C4-31C2-F04D-A92C-CC6DBA35C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E53C1-6501-9F49-84F3-0B9D5556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98B6F-560D-CE44-A0A8-24859465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6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BEEB-2D82-7547-B5FE-D33F0E58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1AD5E-3452-1944-906D-587F23570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A52E4-BFCE-7248-896B-F6D8F212A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4CB74-3218-3A49-9B62-A3109480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2B4D9-13D2-4847-91AB-83B331C9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4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C213F-97F7-7B4A-BDF3-6771B2F1D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3A356-E1EA-184C-9E0E-DE5440A7B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2665B-AD01-FE49-925F-33808D7A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7FDA1-FF46-F148-BCCC-A8AD4A86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888CC-734E-CA42-8657-6A422B87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AD07B-3C66-0F43-AF31-F5B9D7FB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C6F6E-E37A-ED45-BEC3-168815072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50D82-E83D-C643-9B79-5F39BCD17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11326-2784-3C49-A337-FCF907612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60597-D3AF-B64F-B27B-D73062BD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8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D758-8FEB-3448-BD05-680EA738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78079-2D5A-F248-8F30-8441DA38E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A02EE-FEA1-624F-85FA-F058A74C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4694D-4A4F-F148-92F3-59066D31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39E29-8342-1344-9CCD-974A4994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98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564A-3CCB-CA43-909F-BF4F7A01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7963E-B278-384A-AA88-D95D5CFDB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E9FEB-C2E6-384B-B007-D032A4A0E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022C0-A492-2947-A6F4-DD2266E0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192B0-E7D2-1447-8C97-05EADF117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6FB56-4791-F542-9A4C-C7AEC03C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5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55634-8379-8A43-8899-E14A8EE7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87F8-5C8C-4942-8E13-B394BA4E8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389C0-C9F8-0041-9722-33255E03D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8047A8-BEB6-3E43-AA75-B9BC893CD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4B148-2CF8-8741-BE4F-527F73127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3F1B8B-8A41-4244-BABA-11DFF947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22508-0E1C-4040-BDC2-068B68559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6FB9B-CDCB-7544-93BA-531B60D0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5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18DA9-6DA8-8148-949B-AD76F6B2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52FC8-B092-7142-9B5D-63972DD27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381018-01E0-0848-9D56-A389E59A0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478B2-6973-3344-8C7F-F1D48CBB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51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B41E4F-A5AD-DD49-B9A7-FA891D42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450CB1-C478-6B4E-9AAD-F8065302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920B1-BD0E-C04F-BF17-3788C7ED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0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8FC4E-801C-6048-AD36-42F62FE3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FFE4D-CBDA-E943-A86F-59F2BA05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B6B7E-3AB8-CF40-932F-7D47841E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E5483-06E3-7F4D-8E72-E50BA058D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066A1-20BB-9641-8ADD-90981DE9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D956A-542F-FC4B-8DB4-0775F4FF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5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D6FBA-73CB-E54B-8445-EDBF96E93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3B1D5B-F85A-C049-BD5A-F0B74756F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A7792-B031-5A4B-8E09-AEF99739D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0F094-1620-EF49-9120-18304EC6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42D23-1B51-8B44-A0AC-111D59A6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0A3C6-6097-E044-BB6B-75886426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1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29974-79F1-5D40-85BE-9503CD7D2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F591E-C731-A642-AC8D-12807CB62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9770E-210A-0942-B0BC-E5DCE7B00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9C50-79C1-BE4E-B852-7820114277D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DC60B-7737-DA43-BCA0-70771BC07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C6C1F-015D-BA46-BF83-A5FE63D14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AC7D-C58D-2043-B2B9-AC522E281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9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A4E4-2958-064A-B2B5-0266862C7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A81C4"/>
                </a:solidFill>
                <a:latin typeface="Proxima Nova Light" panose="02000506030000020004" pitchFamily="2" charset="77"/>
              </a:rPr>
              <a:t>International Women’s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32D327-AD81-734E-A360-CCF80517EC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0A81C4"/>
                </a:solidFill>
                <a:latin typeface="Proxima Nova Light" panose="02000506030000020004" pitchFamily="2" charset="77"/>
              </a:rPr>
              <a:t>A balanced world is a better world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7C5427-4AF6-874D-8886-03DA1CC9DD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344" y="1403892"/>
            <a:ext cx="3135312" cy="91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7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E85D-DAC3-2F47-B9CA-6ACF046CF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4436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0A81C4"/>
                </a:solidFill>
                <a:latin typeface="Proxima Nova Light" panose="02000506030000020004" pitchFamily="2" charset="77"/>
              </a:rPr>
              <a:t>Your Challenge from Tootoot!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A2828-0EB0-184D-91A1-67A896370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2651442"/>
            <a:ext cx="10515600" cy="13255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A81C4"/>
                </a:solidFill>
                <a:latin typeface="Proxima Nova Light" panose="02000506030000020004" pitchFamily="2" charset="77"/>
              </a:rPr>
              <a:t>In groups of 3 or 4, you are going to choose one of the ten values that guide International Women’s Day and create one of the following to display around school. </a:t>
            </a:r>
            <a:endParaRPr lang="en-GB" dirty="0">
              <a:solidFill>
                <a:srgbClr val="0A81C4"/>
              </a:solidFill>
              <a:latin typeface="Proxima Nova Light" panose="02000506030000020004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485D56-BE4E-FF4E-AB92-34F438BD3703}"/>
              </a:ext>
            </a:extLst>
          </p:cNvPr>
          <p:cNvSpPr/>
          <p:nvPr/>
        </p:nvSpPr>
        <p:spPr>
          <a:xfrm>
            <a:off x="853440" y="4434840"/>
            <a:ext cx="10226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A81C4"/>
                </a:solidFill>
                <a:latin typeface="Proxima Nova Light" panose="02000506030000020004" pitchFamily="2" charset="77"/>
              </a:rPr>
              <a:t>Consider how you can use your design to encourage everyone to do their bit to ensure that the future for girls is bright, equal, safe and rewarding.</a:t>
            </a:r>
            <a:endParaRPr lang="en-GB" sz="2800" dirty="0">
              <a:solidFill>
                <a:srgbClr val="0A81C4"/>
              </a:solidFill>
              <a:latin typeface="Proxima Nova Light" panose="02000506030000020004" pitchFamily="2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EF33EE-A169-3947-8B73-C6F4B7BF3AE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144" y="271938"/>
            <a:ext cx="1979136" cy="575862"/>
          </a:xfrm>
          <a:prstGeom prst="rect">
            <a:avLst/>
          </a:prstGeom>
        </p:spPr>
      </p:pic>
      <p:pic>
        <p:nvPicPr>
          <p:cNvPr id="7" name="Picture 6" descr="Image result for international women's day">
            <a:extLst>
              <a:ext uri="{FF2B5EF4-FFF2-40B4-BE49-F238E27FC236}">
                <a16:creationId xmlns:a16="http://schemas.microsoft.com/office/drawing/2014/main" id="{B5EC34F0-D631-2D45-83E4-40EC541D6F1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8" b="16983"/>
          <a:stretch/>
        </p:blipFill>
        <p:spPr bwMode="auto">
          <a:xfrm>
            <a:off x="7614285" y="169027"/>
            <a:ext cx="1979295" cy="781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167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A8BA4E-4100-5A4C-A14F-5892E85E5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25764"/>
              </p:ext>
            </p:extLst>
          </p:nvPr>
        </p:nvGraphicFramePr>
        <p:xfrm>
          <a:off x="1303707" y="1101836"/>
          <a:ext cx="906917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4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79">
                <a:tc>
                  <a:txBody>
                    <a:bodyPr/>
                    <a:lstStyle/>
                    <a:p>
                      <a:pPr lvl="1" algn="ctr"/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Step</a:t>
                      </a:r>
                      <a:r>
                        <a:rPr lang="en-US" sz="2000" b="0" i="0" baseline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 1: Choose a value </a:t>
                      </a:r>
                      <a:endParaRPr lang="en-US" sz="2000" b="0" i="0" dirty="0">
                        <a:solidFill>
                          <a:srgbClr val="0A81C4"/>
                        </a:solidFill>
                        <a:latin typeface="Proxima Nova Light" panose="02000506030000020004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Step 2: Choose a design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lvl="1" algn="ctr"/>
                      <a:endParaRPr lang="en-US" sz="2000" b="0" i="0" dirty="0">
                        <a:solidFill>
                          <a:srgbClr val="0A81C4"/>
                        </a:solidFill>
                        <a:latin typeface="Proxima Nova Light" panose="02000506030000020004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/>
                      <a:endParaRPr lang="en-US" sz="2000" b="0" i="0" dirty="0">
                        <a:solidFill>
                          <a:srgbClr val="0A81C4"/>
                        </a:solidFill>
                        <a:latin typeface="Proxima Nova Light" panose="02000506030000020004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Justice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vl="1" algn="ctr"/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Poster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Dignity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vl="1"/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Hope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vl="1" algn="ctr"/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PowerPoint</a:t>
                      </a:r>
                      <a:r>
                        <a:rPr lang="en-US" sz="2000" b="0" i="0" baseline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 Presentation </a:t>
                      </a:r>
                      <a:endParaRPr lang="en-US" sz="2000" b="0" i="0" dirty="0">
                        <a:solidFill>
                          <a:srgbClr val="0A81C4"/>
                        </a:solidFill>
                        <a:latin typeface="Proxima Nova Light" panose="02000506030000020004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Equality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vl="1"/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Collaboration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vl="1" algn="ctr"/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Leaflet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Tenacity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vl="1"/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Appreciation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vl="1" algn="ctr"/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A Poem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Respect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vl="1"/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Empathy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vl="1" algn="ctr"/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A Comic</a:t>
                      </a:r>
                      <a:r>
                        <a:rPr lang="en-US" sz="2000" b="0" i="0" baseline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 Strip story about International Women’s Day</a:t>
                      </a:r>
                      <a:endParaRPr lang="en-US" sz="2000" b="0" i="0" dirty="0">
                        <a:solidFill>
                          <a:srgbClr val="0A81C4"/>
                        </a:solidFill>
                        <a:latin typeface="Proxima Nova Light" panose="02000506030000020004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79">
                <a:tc>
                  <a:txBody>
                    <a:bodyPr/>
                    <a:lstStyle/>
                    <a:p>
                      <a:pPr marL="457200" lvl="1" indent="0" algn="ctr">
                        <a:buFont typeface="+mj-lt"/>
                        <a:buNone/>
                      </a:pPr>
                      <a:r>
                        <a:rPr lang="en-US" sz="2000" b="0" i="0" dirty="0">
                          <a:solidFill>
                            <a:srgbClr val="0A81C4"/>
                          </a:solidFill>
                          <a:latin typeface="Proxima Nova Light" panose="02000506030000020004" pitchFamily="2" charset="77"/>
                        </a:rPr>
                        <a:t>Forgiveness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vl="1"/>
                      <a:endParaRPr 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22392EF-6992-D44C-AFF8-FFC0E8ADB3EA}"/>
              </a:ext>
            </a:extLst>
          </p:cNvPr>
          <p:cNvSpPr/>
          <p:nvPr/>
        </p:nvSpPr>
        <p:spPr>
          <a:xfrm>
            <a:off x="441960" y="6099577"/>
            <a:ext cx="11308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A81C4"/>
                </a:solidFill>
                <a:latin typeface="Proxima Nova Light" panose="02000506030000020004" pitchFamily="2" charset="77"/>
              </a:rPr>
              <a:t>Remember – use your work to encourage the person reading your design to encourage everyone to do their bit for equality</a:t>
            </a:r>
            <a:endParaRPr lang="en-GB" dirty="0">
              <a:solidFill>
                <a:srgbClr val="0A81C4"/>
              </a:solidFill>
              <a:latin typeface="Proxima Nova Light" panose="02000506030000020004" pitchFamily="2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32C5BB-F469-1D44-A23D-0C894E576D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904" y="267290"/>
            <a:ext cx="1979136" cy="575862"/>
          </a:xfrm>
          <a:prstGeom prst="rect">
            <a:avLst/>
          </a:prstGeom>
        </p:spPr>
      </p:pic>
      <p:pic>
        <p:nvPicPr>
          <p:cNvPr id="8" name="Picture 7" descr="Image result for international women's day">
            <a:extLst>
              <a:ext uri="{FF2B5EF4-FFF2-40B4-BE49-F238E27FC236}">
                <a16:creationId xmlns:a16="http://schemas.microsoft.com/office/drawing/2014/main" id="{14C64889-F1B1-8D44-B425-0D670249670E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8" b="16983"/>
          <a:stretch/>
        </p:blipFill>
        <p:spPr bwMode="auto">
          <a:xfrm>
            <a:off x="7599045" y="164379"/>
            <a:ext cx="1979295" cy="7816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443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135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Proxima Nova Light</vt:lpstr>
      <vt:lpstr>Office Theme</vt:lpstr>
      <vt:lpstr>International Women’s Day</vt:lpstr>
      <vt:lpstr>Your Challenge from Tootoot!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Women’s Day</dc:title>
  <dc:creator>Lucy Harvey</dc:creator>
  <cp:lastModifiedBy>Lucy Harvey</cp:lastModifiedBy>
  <cp:revision>6</cp:revision>
  <dcterms:created xsi:type="dcterms:W3CDTF">2019-03-05T10:08:19Z</dcterms:created>
  <dcterms:modified xsi:type="dcterms:W3CDTF">2019-03-06T15:07:24Z</dcterms:modified>
</cp:coreProperties>
</file>