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61" r:id="rId3"/>
    <p:sldId id="257" r:id="rId4"/>
    <p:sldId id="284" r:id="rId5"/>
    <p:sldId id="258" r:id="rId6"/>
    <p:sldId id="285" r:id="rId7"/>
    <p:sldId id="259" r:id="rId8"/>
    <p:sldId id="287" r:id="rId9"/>
    <p:sldId id="262" r:id="rId10"/>
    <p:sldId id="283" r:id="rId11"/>
    <p:sldId id="276" r:id="rId12"/>
    <p:sldId id="277" r:id="rId13"/>
    <p:sldId id="278" r:id="rId14"/>
    <p:sldId id="279" r:id="rId15"/>
    <p:sldId id="280" r:id="rId16"/>
    <p:sldId id="282" r:id="rId17"/>
    <p:sldId id="26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81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1"/>
    <p:restoredTop sz="94683"/>
  </p:normalViewPr>
  <p:slideViewPr>
    <p:cSldViewPr snapToGrid="0" snapToObjects="1">
      <p:cViewPr varScale="1">
        <p:scale>
          <a:sx n="109" d="100"/>
          <a:sy n="109" d="100"/>
        </p:scale>
        <p:origin x="184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945EE-E99E-FC46-846E-842ACC52BA56}" type="datetimeFigureOut">
              <a:rPr lang="en-US" smtClean="0"/>
              <a:t>4/24/19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79268-76F0-CD4C-A457-4EF7F8A7E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122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3adb1fce44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3adb1fce44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3381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3adb1fce44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3adb1fce44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2959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3adb1fce44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3adb1fce44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1174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3adb1fce44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3adb1fce44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2925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3adb1fce44_0_1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3adb1fce44_0_1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6464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FA59C-C50A-AF4B-B8B7-807122143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442713-ADF8-0241-9F0A-755DF4DDFD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DE3F2-D2DE-2949-B5CB-84CA55C28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32D0-52F1-5843-B121-99CCF9466986}" type="datetimeFigureOut">
              <a:rPr lang="en-US" smtClean="0"/>
              <a:t>4/24/19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46C87-B30A-B642-A97B-F1576FBE2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45ED7-AA05-304E-ACE9-CE117DA94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97D2-6E9C-A043-8608-2C30BD22A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81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412EB-435A-F64B-BDBF-4AC9CBACF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FDCF55-DBD7-0D4E-A6E6-7A0FE02787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0D7AA-DA3E-3B49-86C3-8D81884FC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32D0-52F1-5843-B121-99CCF9466986}" type="datetimeFigureOut">
              <a:rPr lang="en-US" smtClean="0"/>
              <a:t>4/24/19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8DBD6-9CCE-A742-A556-3C6C55A7D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43A15-9209-B94E-AFFB-5A2BADE90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97D2-6E9C-A043-8608-2C30BD22A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02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62A35C-643E-E844-8827-4CDCDE5D7B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44B369-121C-FE47-9D53-9879CB3420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753B0-94DC-1A43-912E-4BCB93439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32D0-52F1-5843-B121-99CCF9466986}" type="datetimeFigureOut">
              <a:rPr lang="en-US" smtClean="0"/>
              <a:t>4/24/19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7C5B5-E9E2-7F4B-8295-C46242899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948F6-F887-2B4F-809C-04870F7EC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97D2-6E9C-A043-8608-2C30BD22A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214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5024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01453-C21D-DA4C-8A47-383E6947C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B91AF-6A72-3E44-BF10-43518F774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44F49-44F4-454A-8F13-3A11B16CF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32D0-52F1-5843-B121-99CCF9466986}" type="datetimeFigureOut">
              <a:rPr lang="en-US" smtClean="0"/>
              <a:t>4/24/19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DEBBC-AD49-EC49-8458-CC331C744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A0B22-6521-074A-B424-B2123E227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97D2-6E9C-A043-8608-2C30BD22A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29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AE8D9-52AA-1C48-804D-181DC1F46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25D31-394D-D344-B7A5-5A65B623D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44F66-9803-8647-81B5-A954D292F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32D0-52F1-5843-B121-99CCF9466986}" type="datetimeFigureOut">
              <a:rPr lang="en-US" smtClean="0"/>
              <a:t>4/24/19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7240BD-A22C-E449-A0A7-ECB1003A4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32AA7-D9DE-4A4C-94A4-E7ABB76E7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97D2-6E9C-A043-8608-2C30BD22A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23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8D31C-AE26-9A46-B1FC-16F31E0AA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465AC-EB4F-A14D-8D69-1F2CB6CC09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AFEB5B-E2E8-744C-8838-6B06BECA2F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1D1C8B-82C3-E349-93FB-B2B18E66E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32D0-52F1-5843-B121-99CCF9466986}" type="datetimeFigureOut">
              <a:rPr lang="en-US" smtClean="0"/>
              <a:t>4/24/19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ECD761-CC4A-D04A-86F1-130157314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788D4D-2FB2-CF46-99A9-97B086BDA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97D2-6E9C-A043-8608-2C30BD22A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12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EF720-AFC2-5948-B5D1-5C255086B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A5EED2-D7F6-A341-8C1E-8CDB68D25C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D23673-4D30-8C4A-869E-DB6E2D2E47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59E1E4-19CB-284E-9B72-22E3A70776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FF1202-8B83-5945-ACEB-512EECDA67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A53B61-7DC2-1742-8BA1-74FCA8925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32D0-52F1-5843-B121-99CCF9466986}" type="datetimeFigureOut">
              <a:rPr lang="en-US" smtClean="0"/>
              <a:t>4/24/19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F69818-B5F8-B24C-B4A7-0FA82E6C5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9F85D5-9688-AB4A-81C7-D02B86241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97D2-6E9C-A043-8608-2C30BD22A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3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BFB3E-2B48-874C-B1A9-4CB794E48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BCB886-824A-E24A-B0B3-624CF45F0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32D0-52F1-5843-B121-99CCF9466986}" type="datetimeFigureOut">
              <a:rPr lang="en-US" smtClean="0"/>
              <a:t>4/24/19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99AA6C-4E31-524D-B273-6FF66027E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1CBAAA-E083-F34A-853D-600CD9724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97D2-6E9C-A043-8608-2C30BD22A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00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0FAB41-AFE0-BF4B-99B7-7EF1862FD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32D0-52F1-5843-B121-99CCF9466986}" type="datetimeFigureOut">
              <a:rPr lang="en-US" smtClean="0"/>
              <a:t>4/24/19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1EEEEF-2830-E040-8D94-E241E6B94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FA71DC-2F74-F041-A600-B92AF575F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97D2-6E9C-A043-8608-2C30BD22A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58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C63F0-65BE-8B45-B6FD-05EEB2B86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5908F-643F-8046-8D43-ED2C1F8C8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F0BF40-B8F6-384A-9106-9463BC095B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5B2D0-35E0-364D-8873-07B42EFA5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32D0-52F1-5843-B121-99CCF9466986}" type="datetimeFigureOut">
              <a:rPr lang="en-US" smtClean="0"/>
              <a:t>4/24/19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75399C-E2A7-5F47-9AC4-9AEC6B7FD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D7D34-CDC5-9A45-AF94-24650ECD2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97D2-6E9C-A043-8608-2C30BD22A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91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4BBC4-B96C-B046-A681-78BFBCC67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F8F237-1EAC-4C40-B1BB-EB60FFA6F1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B0093C-C535-B641-A00F-9206FEB21A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09774B-E2C8-0F47-882A-4798C3B95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32D0-52F1-5843-B121-99CCF9466986}" type="datetimeFigureOut">
              <a:rPr lang="en-US" smtClean="0"/>
              <a:t>4/24/19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A7C707-A9B9-AE41-ADC3-D817A08CD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83476E-453C-7947-8452-FBC03D5DF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97D2-6E9C-A043-8608-2C30BD22A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5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5264F2-7611-C94F-B6D4-EE50DC95A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D921CB-A93B-0D4C-A443-EDFD42104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C99AC-E142-0F41-9DAD-2561520E0D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D32D0-52F1-5843-B121-99CCF9466986}" type="datetimeFigureOut">
              <a:rPr lang="en-US" smtClean="0"/>
              <a:t>4/24/19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4E772-D03C-0E41-AD70-C6914614DC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E6450-5EA9-5040-9B67-7D1CF2D970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397D2-6E9C-A043-8608-2C30BD22A4D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CCEC84F-54D5-2742-B7D9-3B43E919B1B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9199994" y="185738"/>
            <a:ext cx="2801505" cy="66992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4C811A6-E770-5C48-8932-FCC7F80F9343}"/>
              </a:ext>
            </a:extLst>
          </p:cNvPr>
          <p:cNvSpPr/>
          <p:nvPr userDrawn="1"/>
        </p:nvSpPr>
        <p:spPr>
          <a:xfrm>
            <a:off x="0" y="5657851"/>
            <a:ext cx="12192000" cy="1200150"/>
          </a:xfrm>
          <a:prstGeom prst="rect">
            <a:avLst/>
          </a:prstGeom>
          <a:solidFill>
            <a:srgbClr val="0A81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8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time_continue=54&amp;v=MEEvy4ho68s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8979544-EC58-7645-B089-93E2164DA949}"/>
              </a:ext>
            </a:extLst>
          </p:cNvPr>
          <p:cNvSpPr txBox="1">
            <a:spLocks/>
          </p:cNvSpPr>
          <p:nvPr/>
        </p:nvSpPr>
        <p:spPr>
          <a:xfrm>
            <a:off x="838200" y="19081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Welcome!</a:t>
            </a:r>
          </a:p>
        </p:txBody>
      </p:sp>
    </p:spTree>
    <p:extLst>
      <p:ext uri="{BB962C8B-B14F-4D97-AF65-F5344CB8AC3E}">
        <p14:creationId xmlns:p14="http://schemas.microsoft.com/office/powerpoint/2010/main" val="2350077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33B4A-A9FD-5D40-A4C6-D7F33101E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9437"/>
            <a:ext cx="10515600" cy="1325563"/>
          </a:xfrm>
        </p:spPr>
        <p:txBody>
          <a:bodyPr/>
          <a:lstStyle/>
          <a:p>
            <a:r>
              <a:rPr lang="en-US" dirty="0"/>
              <a:t>What is tootoot?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5717B7-B931-6540-ACB2-99A01143335B}"/>
              </a:ext>
            </a:extLst>
          </p:cNvPr>
          <p:cNvSpPr/>
          <p:nvPr/>
        </p:nvSpPr>
        <p:spPr>
          <a:xfrm>
            <a:off x="838200" y="2320389"/>
            <a:ext cx="82002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https://www.youtube.com/watch?time_continue=54&amp;v=MEEvy4ho68s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3325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3"/>
          <p:cNvSpPr txBox="1"/>
          <p:nvPr/>
        </p:nvSpPr>
        <p:spPr>
          <a:xfrm>
            <a:off x="536396" y="771433"/>
            <a:ext cx="11760000" cy="12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en" sz="4400" dirty="0">
                <a:latin typeface="+mj-lt"/>
                <a:ea typeface="Open Sans"/>
                <a:cs typeface="Open Sans"/>
                <a:sym typeface="Open Sans"/>
              </a:rPr>
              <a:t>How can </a:t>
            </a:r>
            <a:r>
              <a:rPr lang="en" sz="4400" b="1" dirty="0">
                <a:solidFill>
                  <a:srgbClr val="0A81C4"/>
                </a:solidFill>
                <a:latin typeface="+mj-lt"/>
                <a:ea typeface="Open Sans"/>
                <a:cs typeface="Open Sans"/>
                <a:sym typeface="Open Sans"/>
              </a:rPr>
              <a:t>tootoot</a:t>
            </a:r>
            <a:r>
              <a:rPr lang="en" sz="4400" dirty="0">
                <a:latin typeface="+mj-lt"/>
                <a:ea typeface="Open Sans"/>
                <a:cs typeface="Open Sans"/>
                <a:sym typeface="Open Sans"/>
              </a:rPr>
              <a:t> help</a:t>
            </a:r>
            <a:r>
              <a:rPr lang="en" sz="4400" dirty="0">
                <a:solidFill>
                  <a:srgbClr val="000000"/>
                </a:solidFill>
                <a:latin typeface="+mj-lt"/>
                <a:ea typeface="Open Sans"/>
                <a:cs typeface="Open Sans"/>
                <a:sym typeface="Open Sans"/>
              </a:rPr>
              <a:t>? </a:t>
            </a:r>
            <a:endParaRPr sz="4400" dirty="0">
              <a:latin typeface="+mj-lt"/>
              <a:ea typeface="Open Sans"/>
              <a:cs typeface="Open Sans"/>
              <a:sym typeface="Open San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B9BF5A-B2D3-7D46-A37A-AD83124C1257}"/>
              </a:ext>
            </a:extLst>
          </p:cNvPr>
          <p:cNvSpPr txBox="1"/>
          <p:nvPr/>
        </p:nvSpPr>
        <p:spPr>
          <a:xfrm>
            <a:off x="536396" y="4281548"/>
            <a:ext cx="112871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“I reported my worries and anxieties about my exams to </a:t>
            </a:r>
            <a:r>
              <a:rPr lang="en-US" sz="2800" b="1" dirty="0">
                <a:solidFill>
                  <a:srgbClr val="0A81C4"/>
                </a:solidFill>
                <a:latin typeface="+mj-lt"/>
              </a:rPr>
              <a:t>tootoot</a:t>
            </a:r>
            <a:r>
              <a:rPr lang="en-US" sz="2800" dirty="0">
                <a:latin typeface="+mj-lt"/>
              </a:rPr>
              <a:t>”</a:t>
            </a:r>
          </a:p>
          <a:p>
            <a:pPr algn="ctr"/>
            <a:r>
              <a:rPr lang="en-US" sz="2800" dirty="0">
                <a:latin typeface="+mj-lt"/>
              </a:rPr>
              <a:t>Pupil from the North West</a:t>
            </a:r>
          </a:p>
          <a:p>
            <a:pPr algn="ctr"/>
            <a:endParaRPr lang="en-US" sz="2800" dirty="0"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090117-50C1-EF49-9D37-ABF1A21C42D4}"/>
              </a:ext>
            </a:extLst>
          </p:cNvPr>
          <p:cNvSpPr txBox="1"/>
          <p:nvPr/>
        </p:nvSpPr>
        <p:spPr>
          <a:xfrm>
            <a:off x="536396" y="2449593"/>
            <a:ext cx="112871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A81C4"/>
                </a:solidFill>
                <a:latin typeface="+mj-lt"/>
              </a:rPr>
              <a:t>Tootoot</a:t>
            </a:r>
            <a:r>
              <a:rPr lang="en-US" sz="2800" dirty="0">
                <a:latin typeface="+mj-lt"/>
              </a:rPr>
              <a:t> is a </a:t>
            </a:r>
            <a:r>
              <a:rPr lang="en-US" sz="2800" dirty="0">
                <a:solidFill>
                  <a:srgbClr val="0A81C4"/>
                </a:solidFill>
                <a:latin typeface="+mj-lt"/>
              </a:rPr>
              <a:t>safe</a:t>
            </a:r>
            <a:r>
              <a:rPr lang="en-US" sz="2800" dirty="0">
                <a:latin typeface="+mj-lt"/>
              </a:rPr>
              <a:t> and </a:t>
            </a:r>
            <a:r>
              <a:rPr lang="en-US" sz="2800" dirty="0">
                <a:solidFill>
                  <a:srgbClr val="0A81C4"/>
                </a:solidFill>
                <a:latin typeface="+mj-lt"/>
              </a:rPr>
              <a:t>confidential</a:t>
            </a:r>
            <a:r>
              <a:rPr lang="en-US" sz="2800" dirty="0">
                <a:latin typeface="+mj-lt"/>
              </a:rPr>
              <a:t> place to talk about anything that is </a:t>
            </a:r>
            <a:r>
              <a:rPr lang="en-US" sz="2800" dirty="0">
                <a:solidFill>
                  <a:srgbClr val="0A81C4"/>
                </a:solidFill>
                <a:latin typeface="+mj-lt"/>
              </a:rPr>
              <a:t>worrying</a:t>
            </a:r>
            <a:r>
              <a:rPr lang="en-US" sz="2800" dirty="0">
                <a:latin typeface="+mj-lt"/>
              </a:rPr>
              <a:t> you.</a:t>
            </a:r>
          </a:p>
          <a:p>
            <a:pPr algn="ctr"/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30497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532FF4B-0E1D-084B-BCC8-99C940DA3FE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8" name="Google Shape;198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581017"/>
            <a:ext cx="12192000" cy="56959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4851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5008056-E1D0-FE47-A247-669DF15D81B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Google Shape;203;p3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endParaRPr/>
          </a:p>
        </p:txBody>
      </p:sp>
      <p:sp>
        <p:nvSpPr>
          <p:cNvPr id="204" name="Google Shape;204;p3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  <a:buNone/>
            </a:pPr>
            <a:endParaRPr/>
          </a:p>
        </p:txBody>
      </p:sp>
      <p:pic>
        <p:nvPicPr>
          <p:cNvPr id="205" name="Google Shape;205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593367"/>
            <a:ext cx="12192000" cy="56197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3792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EC321D3-FAF2-6449-AEC4-3BDD5EEDC33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Google Shape;210;p3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endParaRPr/>
          </a:p>
        </p:txBody>
      </p:sp>
      <p:sp>
        <p:nvSpPr>
          <p:cNvPr id="211" name="Google Shape;211;p36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  <a:buNone/>
            </a:pPr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3A7568-3320-5B41-9F80-63ED7DF029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8745"/>
            <a:ext cx="12192000" cy="668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80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05729F8-97C1-3E44-8E2E-C7EA62D9183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Google Shape;217;p3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endParaRPr/>
          </a:p>
        </p:txBody>
      </p:sp>
      <p:sp>
        <p:nvSpPr>
          <p:cNvPr id="218" name="Google Shape;218;p3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  <a:buNone/>
            </a:pPr>
            <a:endParaRPr/>
          </a:p>
        </p:txBody>
      </p:sp>
      <p:pic>
        <p:nvPicPr>
          <p:cNvPr id="219" name="Google Shape;219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28588" y="414339"/>
            <a:ext cx="12434888" cy="5905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5291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31892-242D-8843-AB9F-766981EE6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0163"/>
            <a:ext cx="10515600" cy="1325563"/>
          </a:xfrm>
        </p:spPr>
        <p:txBody>
          <a:bodyPr/>
          <a:lstStyle/>
          <a:p>
            <a:r>
              <a:rPr lang="en-US" dirty="0"/>
              <a:t>The tootoot app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5D71D4-8861-9E43-8A47-A653F8ED394E}"/>
              </a:ext>
            </a:extLst>
          </p:cNvPr>
          <p:cNvSpPr txBox="1"/>
          <p:nvPr/>
        </p:nvSpPr>
        <p:spPr>
          <a:xfrm>
            <a:off x="838200" y="2324713"/>
            <a:ext cx="58322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Download tootoot onto your smartphone or tablet from the app store or google play.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3B48A-B88C-434B-9EED-196980CF004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70431" y="641175"/>
            <a:ext cx="3953242" cy="50290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41AE838-7FF1-9347-B6C5-8D6BB781FE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231" y="4006438"/>
            <a:ext cx="2767936" cy="8244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06FFE64-E925-D841-8C61-67F52F1D99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3409" y="4006438"/>
            <a:ext cx="2463606" cy="824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819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31892-242D-8843-AB9F-766981EE6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learned?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5D71D4-8861-9E43-8A47-A653F8ED394E}"/>
              </a:ext>
            </a:extLst>
          </p:cNvPr>
          <p:cNvSpPr txBox="1"/>
          <p:nvPr/>
        </p:nvSpPr>
        <p:spPr>
          <a:xfrm>
            <a:off x="838200" y="1690688"/>
            <a:ext cx="110632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Bullying can have a negative effect on our </a:t>
            </a:r>
            <a:r>
              <a:rPr lang="en-US" sz="2400">
                <a:latin typeface="+mj-lt"/>
              </a:rPr>
              <a:t>mental health</a:t>
            </a:r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Always tell a teacher, a friend or </a:t>
            </a:r>
            <a:r>
              <a:rPr lang="en-US" sz="2400" b="1" dirty="0">
                <a:solidFill>
                  <a:srgbClr val="0A81C4"/>
                </a:solidFill>
                <a:latin typeface="+mj-lt"/>
              </a:rPr>
              <a:t>tootoot</a:t>
            </a:r>
            <a:r>
              <a:rPr lang="en-US" sz="2400" dirty="0">
                <a:latin typeface="+mj-lt"/>
              </a:rPr>
              <a:t> if something is making you feel unhappy or unsafe.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If you forget your </a:t>
            </a:r>
            <a:r>
              <a:rPr lang="en-US" sz="2400" b="1" dirty="0">
                <a:solidFill>
                  <a:srgbClr val="0A81C4"/>
                </a:solidFill>
                <a:latin typeface="+mj-lt"/>
              </a:rPr>
              <a:t>tootoot</a:t>
            </a:r>
            <a:r>
              <a:rPr lang="en-US" sz="2400" dirty="0">
                <a:latin typeface="+mj-lt"/>
              </a:rPr>
              <a:t> login please speak to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[INSERT NAME HERE] </a:t>
            </a:r>
          </a:p>
          <a:p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2651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33B4A-A9FD-5D40-A4C6-D7F33101E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0863"/>
            <a:ext cx="10515600" cy="1325563"/>
          </a:xfrm>
        </p:spPr>
        <p:txBody>
          <a:bodyPr/>
          <a:lstStyle/>
          <a:p>
            <a:r>
              <a:rPr lang="en-US" dirty="0"/>
              <a:t>Assembly Objective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090694-547A-7241-BB1A-77E274EE796E}"/>
              </a:ext>
            </a:extLst>
          </p:cNvPr>
          <p:cNvSpPr txBox="1"/>
          <p:nvPr/>
        </p:nvSpPr>
        <p:spPr>
          <a:xfrm>
            <a:off x="1509712" y="2321903"/>
            <a:ext cx="91725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To understand that bullying can affect our mental health and that we should always speak-up if something happens that makes us feel unhappy or unsafe.</a:t>
            </a:r>
          </a:p>
          <a:p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4027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39AA2-28DF-E348-987C-75296BF5C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769" y="662598"/>
            <a:ext cx="11163300" cy="1325563"/>
          </a:xfrm>
        </p:spPr>
        <p:txBody>
          <a:bodyPr/>
          <a:lstStyle/>
          <a:p>
            <a:r>
              <a:rPr lang="en-US" dirty="0"/>
              <a:t>True or False?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A43177-4EE7-8C4A-82A1-8EF36CF14613}"/>
              </a:ext>
            </a:extLst>
          </p:cNvPr>
          <p:cNvSpPr/>
          <p:nvPr/>
        </p:nvSpPr>
        <p:spPr>
          <a:xfrm>
            <a:off x="691769" y="2609484"/>
            <a:ext cx="1080846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0A81C4"/>
                </a:solidFill>
                <a:latin typeface="+mj-lt"/>
                <a:cs typeface="Arial Nova Light" panose="020F0302020204030204" pitchFamily="34" charset="0"/>
              </a:rPr>
              <a:t>1 in 8 </a:t>
            </a:r>
            <a:r>
              <a:rPr lang="en-US" sz="4400" dirty="0">
                <a:latin typeface="+mj-lt"/>
                <a:cs typeface="Arial Nova Light" panose="020F0302020204030204" pitchFamily="34" charset="0"/>
              </a:rPr>
              <a:t>young people have been bullied on social media.</a:t>
            </a:r>
          </a:p>
        </p:txBody>
      </p:sp>
    </p:spTree>
    <p:extLst>
      <p:ext uri="{BB962C8B-B14F-4D97-AF65-F5344CB8AC3E}">
        <p14:creationId xmlns:p14="http://schemas.microsoft.com/office/powerpoint/2010/main" val="1485464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39AA2-28DF-E348-987C-75296BF5C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4400" y="996461"/>
            <a:ext cx="2274277" cy="161302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dirty="0">
                <a:solidFill>
                  <a:schemeClr val="accent6"/>
                </a:solidFill>
              </a:rPr>
              <a:t>True!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D9EDD8-13BF-564D-B9C0-EA737DC19C19}"/>
              </a:ext>
            </a:extLst>
          </p:cNvPr>
          <p:cNvSpPr/>
          <p:nvPr/>
        </p:nvSpPr>
        <p:spPr>
          <a:xfrm>
            <a:off x="691769" y="2609484"/>
            <a:ext cx="1080846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0A81C4"/>
                </a:solidFill>
                <a:latin typeface="+mj-lt"/>
                <a:cs typeface="Arial Nova Light" panose="020F0302020204030204" pitchFamily="34" charset="0"/>
              </a:rPr>
              <a:t>1 in 8 </a:t>
            </a:r>
            <a:r>
              <a:rPr lang="en-US" sz="4400" dirty="0">
                <a:latin typeface="+mj-lt"/>
                <a:cs typeface="Arial Nova Light" panose="020F0302020204030204" pitchFamily="34" charset="0"/>
              </a:rPr>
              <a:t>young people have been bullied on social media.</a:t>
            </a:r>
          </a:p>
        </p:txBody>
      </p:sp>
    </p:spTree>
    <p:extLst>
      <p:ext uri="{BB962C8B-B14F-4D97-AF65-F5344CB8AC3E}">
        <p14:creationId xmlns:p14="http://schemas.microsoft.com/office/powerpoint/2010/main" val="368266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A0B3F1BE-A29D-1E4B-B4A6-ADF9C21C45B5}"/>
              </a:ext>
            </a:extLst>
          </p:cNvPr>
          <p:cNvSpPr txBox="1">
            <a:spLocks/>
          </p:cNvSpPr>
          <p:nvPr/>
        </p:nvSpPr>
        <p:spPr>
          <a:xfrm>
            <a:off x="1207493" y="650875"/>
            <a:ext cx="11163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True or False?</a:t>
            </a:r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4767E43-4D16-5A44-AA3E-D2D1951CA20C}"/>
              </a:ext>
            </a:extLst>
          </p:cNvPr>
          <p:cNvSpPr txBox="1">
            <a:spLocks/>
          </p:cNvSpPr>
          <p:nvPr/>
        </p:nvSpPr>
        <p:spPr>
          <a:xfrm>
            <a:off x="1207493" y="21034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A81C4"/>
                </a:solidFill>
              </a:rPr>
              <a:t>1.5</a:t>
            </a:r>
            <a:r>
              <a:rPr lang="en-US" dirty="0"/>
              <a:t> million children are </a:t>
            </a:r>
            <a:r>
              <a:rPr lang="en-US" b="1" dirty="0">
                <a:solidFill>
                  <a:srgbClr val="0A81C4"/>
                </a:solidFill>
              </a:rPr>
              <a:t>bullied</a:t>
            </a:r>
            <a:r>
              <a:rPr lang="en-US" dirty="0"/>
              <a:t> every year</a:t>
            </a:r>
          </a:p>
        </p:txBody>
      </p:sp>
    </p:spTree>
    <p:extLst>
      <p:ext uri="{BB962C8B-B14F-4D97-AF65-F5344CB8AC3E}">
        <p14:creationId xmlns:p14="http://schemas.microsoft.com/office/powerpoint/2010/main" val="3673795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04767E43-4D16-5A44-AA3E-D2D1951CA20C}"/>
              </a:ext>
            </a:extLst>
          </p:cNvPr>
          <p:cNvSpPr txBox="1">
            <a:spLocks/>
          </p:cNvSpPr>
          <p:nvPr/>
        </p:nvSpPr>
        <p:spPr>
          <a:xfrm>
            <a:off x="1500570" y="243168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A81C4"/>
                </a:solidFill>
              </a:rPr>
              <a:t>1.5</a:t>
            </a:r>
            <a:r>
              <a:rPr lang="en-US" dirty="0"/>
              <a:t> million children are </a:t>
            </a:r>
            <a:r>
              <a:rPr lang="en-US" b="1" dirty="0">
                <a:solidFill>
                  <a:srgbClr val="0A81C4"/>
                </a:solidFill>
              </a:rPr>
              <a:t>bullied</a:t>
            </a:r>
            <a:r>
              <a:rPr lang="en-US" dirty="0"/>
              <a:t> every year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775D454-5E93-6049-8BB8-2F06965A1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4400" y="996461"/>
            <a:ext cx="2274277" cy="161302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dirty="0">
                <a:solidFill>
                  <a:schemeClr val="accent6"/>
                </a:solidFill>
              </a:rPr>
              <a:t>True!</a:t>
            </a:r>
          </a:p>
        </p:txBody>
      </p:sp>
    </p:spTree>
    <p:extLst>
      <p:ext uri="{BB962C8B-B14F-4D97-AF65-F5344CB8AC3E}">
        <p14:creationId xmlns:p14="http://schemas.microsoft.com/office/powerpoint/2010/main" val="2340248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6090694-547A-7241-BB1A-77E274EE796E}"/>
              </a:ext>
            </a:extLst>
          </p:cNvPr>
          <p:cNvSpPr txBox="1"/>
          <p:nvPr/>
        </p:nvSpPr>
        <p:spPr>
          <a:xfrm>
            <a:off x="865675" y="2089270"/>
            <a:ext cx="108775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Bullying such as name-calling, being nasty on social media or physical bullying has a negative effect on our mental health. </a:t>
            </a:r>
          </a:p>
          <a:p>
            <a:pPr algn="ctr"/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97283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33B4A-A9FD-5D40-A4C6-D7F33101E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0863"/>
            <a:ext cx="10515600" cy="1325563"/>
          </a:xfrm>
        </p:spPr>
        <p:txBody>
          <a:bodyPr/>
          <a:lstStyle/>
          <a:p>
            <a:r>
              <a:rPr lang="en-US" dirty="0"/>
              <a:t>We should </a:t>
            </a:r>
            <a:r>
              <a:rPr lang="en-US" b="1" dirty="0">
                <a:solidFill>
                  <a:srgbClr val="0A81C4"/>
                </a:solidFill>
              </a:rPr>
              <a:t>speak-up</a:t>
            </a:r>
            <a:r>
              <a:rPr lang="en-US" dirty="0"/>
              <a:t> when…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090694-547A-7241-BB1A-77E274EE796E}"/>
              </a:ext>
            </a:extLst>
          </p:cNvPr>
          <p:cNvSpPr txBox="1"/>
          <p:nvPr/>
        </p:nvSpPr>
        <p:spPr>
          <a:xfrm>
            <a:off x="838200" y="1876426"/>
            <a:ext cx="917257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We’re feeling</a:t>
            </a:r>
            <a:r>
              <a:rPr lang="en-US" sz="2800" b="1" dirty="0">
                <a:solidFill>
                  <a:srgbClr val="0A81C4"/>
                </a:solidFill>
                <a:latin typeface="+mj-lt"/>
              </a:rPr>
              <a:t> unhappy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dirty="0">
                <a:latin typeface="+mj-lt"/>
              </a:rPr>
              <a:t>We’re feeling </a:t>
            </a:r>
            <a:r>
              <a:rPr lang="en-US" sz="2800" b="1" dirty="0">
                <a:solidFill>
                  <a:srgbClr val="0A81C4"/>
                </a:solidFill>
                <a:latin typeface="+mj-lt"/>
              </a:rPr>
              <a:t>scared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dirty="0">
                <a:latin typeface="+mj-lt"/>
              </a:rPr>
              <a:t>We’re being </a:t>
            </a:r>
            <a:r>
              <a:rPr lang="en-US" sz="2800" b="1" dirty="0">
                <a:solidFill>
                  <a:srgbClr val="0A81C4"/>
                </a:solidFill>
                <a:latin typeface="+mj-lt"/>
              </a:rPr>
              <a:t>bullied</a:t>
            </a:r>
            <a:r>
              <a:rPr lang="en-US" sz="2800" dirty="0">
                <a:latin typeface="+mj-lt"/>
              </a:rPr>
              <a:t> or </a:t>
            </a:r>
            <a:r>
              <a:rPr lang="en-US" sz="2800" b="1" dirty="0">
                <a:solidFill>
                  <a:srgbClr val="0A81C4"/>
                </a:solidFill>
                <a:latin typeface="+mj-lt"/>
              </a:rPr>
              <a:t>witness bullying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dirty="0">
                <a:latin typeface="+mj-lt"/>
              </a:rPr>
              <a:t>We’re </a:t>
            </a:r>
            <a:r>
              <a:rPr lang="en-US" sz="2800" b="1" dirty="0">
                <a:solidFill>
                  <a:srgbClr val="0A81C4"/>
                </a:solidFill>
                <a:latin typeface="+mj-lt"/>
              </a:rPr>
              <a:t>worried</a:t>
            </a:r>
            <a:r>
              <a:rPr lang="en-US" sz="2800" dirty="0">
                <a:latin typeface="+mj-lt"/>
              </a:rPr>
              <a:t> about something or someone</a:t>
            </a:r>
          </a:p>
          <a:p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1860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33B4A-A9FD-5D40-A4C6-D7F33101E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9437"/>
            <a:ext cx="10515600" cy="1325563"/>
          </a:xfrm>
        </p:spPr>
        <p:txBody>
          <a:bodyPr/>
          <a:lstStyle/>
          <a:p>
            <a:r>
              <a:rPr lang="en-US" dirty="0"/>
              <a:t>Who can we </a:t>
            </a:r>
            <a:r>
              <a:rPr lang="en-US" b="1" dirty="0">
                <a:solidFill>
                  <a:srgbClr val="0A81C4"/>
                </a:solidFill>
              </a:rPr>
              <a:t>speak</a:t>
            </a:r>
            <a:r>
              <a:rPr lang="en-US" dirty="0"/>
              <a:t> to?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090694-547A-7241-BB1A-77E274EE796E}"/>
              </a:ext>
            </a:extLst>
          </p:cNvPr>
          <p:cNvSpPr txBox="1"/>
          <p:nvPr/>
        </p:nvSpPr>
        <p:spPr>
          <a:xfrm>
            <a:off x="838200" y="2162176"/>
            <a:ext cx="917257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A teacher! </a:t>
            </a:r>
          </a:p>
          <a:p>
            <a:endParaRPr lang="en-US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A trusted adult!</a:t>
            </a:r>
          </a:p>
          <a:p>
            <a:endParaRPr lang="en-US" sz="3200" dirty="0">
              <a:latin typeface="+mj-lt"/>
            </a:endParaRPr>
          </a:p>
          <a:p>
            <a:r>
              <a:rPr lang="en-US" sz="3200" b="1" dirty="0">
                <a:solidFill>
                  <a:srgbClr val="0A81C4"/>
                </a:solidFill>
                <a:latin typeface="+mj-lt"/>
              </a:rPr>
              <a:t>tootoot!</a:t>
            </a:r>
          </a:p>
          <a:p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8264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5518</TotalTime>
  <Words>268</Words>
  <Application>Microsoft Macintosh PowerPoint</Application>
  <PresentationFormat>Widescreen</PresentationFormat>
  <Paragraphs>41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Assembly Objective</vt:lpstr>
      <vt:lpstr>True or False?</vt:lpstr>
      <vt:lpstr>True!</vt:lpstr>
      <vt:lpstr>PowerPoint Presentation</vt:lpstr>
      <vt:lpstr>True!</vt:lpstr>
      <vt:lpstr>PowerPoint Presentation</vt:lpstr>
      <vt:lpstr>We should speak-up when… </vt:lpstr>
      <vt:lpstr>Who can we speak to? </vt:lpstr>
      <vt:lpstr>What is tootoot?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tootoot app</vt:lpstr>
      <vt:lpstr>What have we learned?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Harvey</dc:creator>
  <cp:lastModifiedBy>Lucy Harvey</cp:lastModifiedBy>
  <cp:revision>20</cp:revision>
  <dcterms:created xsi:type="dcterms:W3CDTF">2018-08-30T16:11:41Z</dcterms:created>
  <dcterms:modified xsi:type="dcterms:W3CDTF">2019-04-25T09:15:08Z</dcterms:modified>
</cp:coreProperties>
</file>