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9" r:id="rId4"/>
    <p:sldId id="263" r:id="rId5"/>
    <p:sldId id="258" r:id="rId6"/>
    <p:sldId id="260" r:id="rId7"/>
    <p:sldId id="261" r:id="rId8"/>
    <p:sldId id="264" r:id="rId9"/>
    <p:sldId id="262" r:id="rId10"/>
    <p:sldId id="266" r:id="rId11"/>
    <p:sldId id="276" r:id="rId12"/>
    <p:sldId id="277" r:id="rId13"/>
    <p:sldId id="278" r:id="rId14"/>
    <p:sldId id="279" r:id="rId15"/>
    <p:sldId id="280" r:id="rId16"/>
    <p:sldId id="281" r:id="rId17"/>
    <p:sldId id="26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947"/>
    <p:restoredTop sz="94830"/>
  </p:normalViewPr>
  <p:slideViewPr>
    <p:cSldViewPr snapToGrid="0" snapToObjects="1">
      <p:cViewPr varScale="1">
        <p:scale>
          <a:sx n="121" d="100"/>
          <a:sy n="121" d="100"/>
        </p:scale>
        <p:origin x="4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02T09:23:25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5391 24575,'39'-12'0,"32"-5"0,-11 6 0,5 0 0,10 0 0,3 1-599,8 2 0,-2 1 599,-15 0 0,-2 1 0,2 2 0,-5 1 392,26-6-392,0 1 198,-25 0-198,-1-5 0,-15 2 0,11-6 608,-6 2-608,1-5 0,10-7 0,-9 1 0,32-13 0,-40 16 0,1-1 0,11-2 0,0-2 0,2-1 0,-1-2 0,5-4 0,-3-1 0,-12 1 0,-2-3 0,5-7 0,-1-5-563,0-9 1,-2-5 562,3-4 0,1-4 0,-15 13 0,1-4 0,-2 1 0,13-17 0,-4-1 0,-15 15 0,-2-4 0,-3 2 0,6-22 0,-7-1 0,-6-6 0,-5 1 0,-5 8 0,-5 4-52,-11 10 0,-4 5 52,2 15 0,-2 3 0,-19-33 0,2 26 0,1 18 0,1 14 1119,-11 13-1119,-24 10 0,2 7 0,-9 3 0,-25 7 0,-8 4-797,16-1 1,-4 2-1,0 1 797,1 1 0,-1 2 0,3 0 0,8-2 0,3 1 0,2 0-311,-21 9 0,7 2 311,23-5 0,5 1 0,6-1 0,5 2 0,-7 25 0,27-10 0,25-15 0,12-2 2413,13-12-2413,17-2 709,27-8-709,0-5 0,30-2 0,-1-6 0,-36 3 0,4-1-360,9-4 0,3-2 360,1 1 0,-1 0 0,-9-1 0,-4 0 0,-8 0 0,-6-1 0,8-9 0,-16 1 0,-16 0 0,-8 5 0,-5-2 720,3 0-720,8-3 0,11-4 0,22 2 0,-2 1 0,13 7 0,-21 3 0,-13 5 0,-16 3 0,-10 7 0,1 5 0,4 11 0,0 7 0,-3 5 0,-5 0 0,-5 2 0,-9 1 0,-4-4 0,-9-4 0,-6-11 0,-12-6 0,-29-9 0,-14-4 0,25-4 0,-2-3 0,8-2 0,2-3 0,1-2 0,5-6 0,-11-26 0,29-10 0,24-5 0,28-13 0,-4 32 0,5 0 0,5 1 0,5 0 0,7-5 0,4 1-382,9 4 0,4 3 382,7-1 0,5 5-609,18 4 1,3 6 608,-7 3 0,3 5 0,-16 11 0,3 3 0,-2 3 0,18 1 0,-3 4 0,3 7 0,-3 5-103,-21 4 1,-6 5 102,-14 6 0,-6 5 0,21 36 0,-33-25 0,-2 2 0,-1-3 0,0-1 0,6 3 0,2-2 709,27 22-709,-9-30 1250,-15-24-1250,-4-19 227,11-13-227,3-14 0,8-17 0,-8-9 0,-2-21 0,-12-9 0,-20 39 0,-5-1 0,-5-1 0,-6 1 0,-19-34 0,-15 33 0,-15 4 0,-7 13 0,-11 4 0,-7 3-1255,-5 0 0,-8 2 0,-6 1 1,-2 2 1254,4 2 0,-5 1 0,-2 2 0,-1 1 0,2 1 0,0 3 0,-1 1 0,1 2 0,1 1 0,3-1 0,-10 1 0,2-1 0,4 2 0,4 3-342,-7 1 1,5 3 0,10 2 341,6 2 0,8 3 0,11-1 0,7 7 0,-4 29 0,35-1 0,27 15 0,64 6 0,-16-33 0,12-1 0,4-1 519,16 5 0,6-1 0,5 0-519,-8-3 0,4 0 0,2 0 0,-3-2 0,-5-5 0,-2-2 0,0 0 0,2-1 0,4 1 0,3 0 0,-2-1 0,-3-2 0,10 0 0,-4-3 0,-2-1 101,-3 1 1,-2-1 0,-7-2-102,2 1 0,-11-2 0,1 1 0,-52-6 0,-21 1 0,-11 13 3189,-26 8-3189,-18 8 0,6-15 0,-9-4 0,-24-1 0,-10-5-781,5-4 1,-7-1-1,-3-4 781,17-3 0,-3-3 0,0-1 0,2-1 0,4-2 0,1 0 0,1-2 0,2-3-441,-21-8 0,3-5 0,9-3 441,1-14 0,11-3 0,14 3 0,10-3 0,17 3 0,16 0 0,50-43 0,-7 46 0,9 2 0,38-14 0,14 4 117,-21 19 1,4 3 0,6 1-118,-5 3 0,4 1 0,2 1 0,2 3-391,6 2 0,2 3 0,1 2 1,-1 1 390,-2 1 0,-1 2 0,0 1 0,2 3 0,12 1 0,2 3 0,0 3 0,-6 2 0,5 4 0,-5 3 0,-1 5 0,0 1 0,-1 5 0,-11 6-236,-2 15 1,-19 10 235,-25 14 0,-14 6 0,-8-10 0,-7 3 0,-9 16 0,-5-1 0,5-22 0,-2-4 0,-4 42 0,5-63 2381,-3-46-2381,-12-41 0,-4 10 0,-6-4 0,-13-8 0,-11 0-281,-8 2 1,-10 0 0,-10 2 280,9 15 0,-6 1 0,-6 2 0,-4 1 0,-2 1-808,0 2 1,-4 1-1,-4 1 1,-1 1-1,-2 2 1,-1 1 807,5 4 0,-1 2 0,-3 0 0,0 2 0,0 2 0,2 0 0,3 2 0,-3 0 0,2 2 0,1 1 0,2 1 0,1 2 0,1 2-310,-8 2 1,-1 3 0,3 1-1,5 2 1,9 3 309,-2 3 0,9 2 0,3 5-41,-25 13 0,14 7 41,11 29 2429,45 8-2429,34-17 5764,46 16-5764,-12-41 0,10-5 0,30 5 0,12-7 8,-16-11 1,6-5 0,3-1-9,-13-4 0,2-2 0,3-1 0,3 0-795,-3-1 0,3 0 1,2-1-1,1-1 1,0-1 794,3 0 0,2-2 0,0 0 0,-1-1 0,0 0 0,-5-1 0,0 1 0,-2-1 0,0-2 0,-3-1-311,10-3 0,0-3 0,-6-2 0,-6-2 311,-4-3 0,-8-2 0,-7-4 0,0-9 0,-9-4 0,-12-4 0,-7-2 2011,3-34-2011,-14-9 4365,-15 11-4365,-10 19 1894,-12 7-1894,3 25 0,-4 10 0,-28 45 0,-12 23 0,12-4 0,-2 4 0,6-2 0,3 2 0,2 4 0,4 0 0,-7 23 0,17-22 0,16-37 0,5-34 0,4-25 0,3-59 0,9 29 0,2-5-412,0-12 0,2-1 412,3 8 0,2 4 0,-3 13 0,-1 7 0,4-8 0,8 13 0,1 8 0,12 5 0,11-6 0,-9 15 824,-2 2-824,-28 25 0,-20 26 0,-30 68 0,9-19 0,-2 8-584,6-14 1,0 4 0,0 1 583,2 0 0,0 0 0,1-2 0,-9 23 0,2-4-73,4-14 0,0-7 73,-14 25 0,10-29 0,12-36 0,8-20 0,-7-33 1735,-19-29-1735,8 14 0,-4-6 0,-15-25 0,-4-4-557,-7-1 0,-1 0 557,0-1 0,0 1 0,4 12 0,3 6 0,-14-12 0,27 25 0,21 21 0,15 9 0,2 6 0,0 14 1275,0 35-1275,-2 49 0,0-18 0,0 6-246,0 12 0,0 1 246,1-7 0,1-2 0,2-5 0,1-6 0,0 14 0,3-24 0,-10-34 0,-2-16 0,-4-8 492,-2 0-492,-6-11 0,-11-24 0,-7-32 0,14 18 0,3-7 0,3-20 0,5-6-622,5-6 0,7-2 622,11-7 0,8 2 0,1 12 0,8 8-79,5 16 0,7 8 79,5 12 0,4 8 0,4 8 0,3 7 0,11 0 0,1 5 0,-9 2 0,-3 4 0,33 3 0,-46 10 0,-32 34 0,-14 55 0,-4-25 0,0 8-77,1-13 1,0 5 0,0-2 76,-2 23 0,1-1 0,2 0 0,1-7 78,0-33 0,2-6-78,0 23 0,1-44 0,11-18 0,7-18 0,23-9 1475,-1-6-1475,13-9 0,-23 11 0,-24 6 0,-80 28 0,2-2 0,-12 2-1028,3-2 0,-8 2 0,-3-1 1028,11-2 0,-3-1 0,-2 0 0,0-1 0,-4-1 0,-2-2 0,1 0 0,2-1 0,-16 0 0,4 0 0,1-2-363,7-4 0,2-2 0,8-3 363,3-6 0,9-4 0,11 0 0,9-6 0,-1-34 0,33-3 0,17-25 0,10 33 0,7-3 0,10-11 0,9-2 279,3 12 0,6 0 0,6 2-279,12-3 0,7 3 0,0 2 0,-2 4 0,0 2 0,3 3 0,9 0 0,3 2 0,-2 5 0,-17 11 0,-2 2 0,1 2-25,6-1 0,1 1 0,0 3 25,23-3 0,-2 5-190,-9 4 1,-3 4 189,-12 2 0,-3 3 0,-11 3 0,-1 2-20,-2 3 0,0 3 20,7 6 0,2 4 0,10 10 0,0 5 411,2 4 1,1 5-412,-15-5 0,2 4 0,-3 2 0,19 23 0,-3 5 0,-22-18 0,-1 3 0,-2 0 0,-2-2 0,-1 1 0,-2-2 0,10 15 0,-1-4 624,0-10 1,-1-8-625,25 7 426,-19-24-426,-23-18 45,-12-10-45,-6-6 1287,11-10-1287,22-19 0,28-20 0,-21 14 0,4-1-274,0 2 1,0 0 273,4-5 0,-3 0 0,-17 7 0,-5 1 0,15-22 0,-33 8 0,-27 18 0,-14 6 0,-25-5 0,-31-2 0,12 10 0,-9-1-499,9 4 0,-5 1 1,-2 0 498,-4 1 0,-2 1 0,-4-1-594,8 3 0,-3 0 0,-1 0 0,3 1 594,-12 0 0,2 2 0,1 1 0,4 0 0,2 2 0,4 2-2,-11 0 0,10 6 2,-19 20 0,29 12 0,4 37 0,16 17 0,25-25 0,8 4 582,16 7 0,12 1-582,7 3 0,12-1 120,5-14 0,9-1 1,5-1-121,8 1 0,5-3 0,8-1-958,-2-8 0,5-2 0,5-1 1,2-3 957,-9-7 0,2-1 0,1-1 0,4-3 0,2-1-593,-3-3 0,4-2 0,2-1 1,0-2-1,0-1 0,-1-1 593,8 0 0,-1-2 0,0-1 0,0-1 0,2-2 0,-10-1 0,3-1 0,0-1 0,0-2 0,-4-1 0,-5-2-217,10-2 0,-5-2 1,-4-3-1,-1-1 217,20-2 0,-3-2 0,-9-7 465,1-12 0,-13-8-465,-24 2 0,-7-4 0,-1-6 0,-6-5 0,-11-2 0,-5-3 1430,-3 3 1,-6-1-1431,-7-1 0,-10 1 4576,-35-30-4576,-19 21 1168,14 34 1,-4 6-1169,-47-7 0,41 19 0,-2 3 0,-6 5 0,0 3 0,2 2 0,-2 5-333,-23 10 1,-2 7 332,8 3 0,0 3 0,-4 4 0,4 0 0,22-5 0,8-1 0,-7 4 0,59-27 0,22-25 0,12-15 0,-1-18 1114,-19-2-1114,-7-1 0,-11-7 0,-10 9 0,-12-4 0,-18 15 0,-12 5 0,-15 11 0,-25 6 0,34 12 0,-6 1-314,-17-1 0,-1 0 314,9-1 0,3-1 0,5 2 0,7-1 0,-5-12 0,37 6 0,15 2 0,10 1 0,9 3 0,18-10 628,15 1-628,10-9 0,21-14 0,-26 11 0,2-1 0,11-5 0,2 1 0,-3 5 0,1 2 0,1 2 0,-2 5 0,8 6 0,-16 5 0,-28 20 0,-8 10 0,10 13 0,3 12 0,0-4 0,-13-8 0,-5-15 0,-15-10 0,-11-3 0,-35 1 0,5-3 0,-6-3 0,-25-10 0,-8-6-809,19 5 1,-4-2-1,-2-3 809,-16-10 0,-3-5 0,1-1 0,3 1 0,0 0 0,2-2 0,4-2 0,3 0 0,5-2-3,-7-7 0,12-1 3,-3-22 0,57 10 0,43 4 0,28-12 0,-1 26 0,11 1-555,-4 6 1,6 0 0,2 3 554,-2 2 0,2 3 0,4 1-114,-2 1 1,3 0-1,2 1 1,-1 1 113,15-3 0,0 1 0,6 1-711,-17 4 1,4 1-1,4-1 1,0 1-1,-3 2 711,14-2 0,-1 1 0,-1 2 0,2 0 0,-18 2 0,2 1 0,0 1 0,-2 1 0,-3 1-327,5 2 0,-2 1 1,-3 2-1,-2 0 327,6 0 0,-4 1 0,-3 1 422,21-1 1,-7 0-423,-14 0 0,-7 0 1986,9 0-1986,-35 0 3996,-25 0-3996,-12-2 2113,-42-12-2113,-6 5 0,-11 0 0,-7-3 0,-8-2 0,-4 2-1002,-17 0 1,-5 2 0,-5-1 1001,12 1 0,-4 0 0,-1 0 0,1 1-856,3 3 0,0 0 1,0 1-1,-3 1 856,9 0 0,-3 0 0,0 1 0,0 0 0,2 2 0,-12 0 0,2 2 0,2 1 0,0 1 0,5 0 0,0 2 0,2 2 0,4 1-208,-11 3 1,5 3-1,11 3 208,6 5 0,11 5 0,11 6 0,9 4 0,3 37 2647,13 13-2647,23-10 3932,15-15-3932,13-19 0,44 5 0,-5-20 0,11 0-672,-7-4 0,6-1 1,5 0 671,-7-6 0,6 0 0,1-1 0,-1 0 0,-3-1 0,0 1 0,0-1 0,2-2 0,7-1 0,1-1 0,1-2 0,0 0-711,-4-1 0,0-1 0,-1 0 0,1-2 711,0 0 0,-1 0 0,1-2 0,-2-2 0,-2-1 0,0-2 0,-2-1 0,-5-2-183,7-2 1,-4-3-1,-6-1 183,8-4 0,-9-5 0,14-26 0,-41 14 0,-21 1 2383,-7 6-2383,-6 5 3200,-1 2-3200,-2 3 764,-2-1-764,-10 0 0,-8 1 0,-34 0 0,-49 5 0,31 6 0,-4 2-523,-16 0 0,-3 0 523,-1-1 0,1 0 0,5-3 0,-1 0 0,-9-1 0,0-2 0,16-1 0,1 0 0,0-1 0,6-1 0,-16-18 0,35-4 0,35-6 0,9-2 0,4 0 1046,3-3-1046,2 9 0,2 10 0,3 9 0,20-6 0,36-17 0,-5 4 0,4-4-449,2 0 1,2-1 448,16-7 0,-2 2 0,-27 15 0,-3 2 0,39-20 0,-36 26 0,-21 10 0,-7 4 0,-13 7 0,-6 2 897,6 16-897,15 13 0,11 11 0,17-5 0,-2-11 0,8-14 0,-7-5 0,0-3 0,-5-2 0,-10 0 0,0-2 0,7-5 0,14-7 0,25-12 0,-33 12 0,2-1 0,11-3 0,0 0 0,-10 5 0,-4 0 0,34-7 0,-52 12 0,-48 4 0,-42 18 0,3 6 0,-4 5 0,-5 6 0,-2 5-533,-13 17 1,3 4 532,12-2 0,4 1 0,4 5 0,4 1-157,5-5 0,5-1 157,8-5 0,0-1 0,-6 4 0,-3-2 0,1-4 0,-2 1 0,-7 8 0,-3 2-432,-3 3 0,0 0 432,4 0 0,2-1 0,5-2 0,3-2-29,2-5 1,3-3 28,6-7 0,0-3 998,-31 27-998,9-14 315,16-21-315,5-2 923,8-7-923,-3 7 64,-3-2-64,-10 13 0,-2-2 0,-21 21 0,-5 5 0,29-24 0,-1 3 0,-1 1 0,2-1 0,7-4 0,2-1 0,-28 31 0,28-26 0,2-13 0,18-13 0,0-10 0,6 2 0,-1-5 0,4 2 0,0-13 0,3-20 0,0-24 0,7-19 0,-1 2 0,9 6 0,-5 16 0,7 7 0,10 4 0,30-11 0,9 5 0,-7 7 0,3-1 0,-13 10 0,-1 1 0,6-4 0,-3 3 0,15-6 0,-29 18 0,-6 7 0,24 11 0,16 8 0,-17 0 0,2 5 0,-1 5 0,-2 3 0,-2 2 0,-2 5 0,0 12 0,-3 7-531,-3 3 0,0 4 531,13 16 0,1 3 0,4 2 0,1-2 0,-8-14 0,1-3 0,-2-9 0,-4-7 0,5-2 0,-18-16 0,-20-18 0,-5-3 0,8 1 1062,21 2-1062,17 0 0,10-6 0,22-12 0,-37 3 0,3-3 0,10-6 0,3-3-240,6-1 0,0-1 240,-7 0 0,1-2-966,19-7 0,4-5 966,-23 6 0,2-3 0,4-2-752,-5 2 1,4-1 0,1-3 0,-1-2 751,2-5 0,0-3 0,0-2 0,-1 0 0,2-3 0,0 0 0,-2-2 0,-3-1 0,7-10 0,-4-1 0,-3-2-472,-3-3 0,-3-2 0,-5 3 472,-14 14 0,-5 1 0,-3 0-29,12-31 0,-9 1 29,-14 19 0,-6 3 726,-9 8 1,-4 0-727,-2-1 0,-4 1 3001,-13-37-3001,2 38 0,-3 2 1871,-17-25-1871,-1 15 566,13 24-566,7 9 0,6 6 0,1 3 0,2 6 0,2 12 0,22 43 0,4 3 0,7 7 0,18 23 0,11 9-998,-14-26 1,5 4 0,3 3 0,-1-1 997,1 3 0,1 0 0,0 2 0,1 2 0,-7-9 0,2 1 0,0 2 0,-2 0 0,-3 1 0,6 13 0,-3 2 0,-3 0 0,-5-2-632,2 11 1,-5-2 0,-6 1 631,-8 1 0,-5 1 0,-6-5-256,-3 6 0,-8-5 256,-7-7 0,-4-8 0,-4 16 0,-14-37 3407,-21-13-3407,-26-1 2269,-22-2-2269,44-20 0,-1-4 719,-34 0-719,28-7 0,20-5 0,20-1 0,5-3 0,7-4 0,0 0 0,8-2 0,18-3 0,25 4 0,18 1 0,19 0 0,16 1 0,9 0-1174,-20 2 0,8 1 1,3 0-1,3 0 1,-2 1 1173,-13 1 0,-1 0 0,2 1 0,0 0 0,2 0 0,2 1 0,-4 0 0,4 1 0,1 0 0,0 1 0,-1 0 0,-2 1 0,-4 0 0,14 1 0,-5 1 0,-2 1 0,-1 0 0,-1 1 0,-2 1 0,-1 0 0,0 0 0,-5 1 0,-5-1 0,19 2 0,-8 0 0,-13 2 0,-8 3 0,-32 2 0,-69 3 0,-33 3 0,-13 3 0,-15 1 0,-9 1-800,20-8 0,-7 0 0,-3 1 0,-1 0 1,-1 1 799,11-2 0,0 2 0,-1 1 0,-2-1 0,-1 1 0,-2-1-499,2-1 1,-2 0 0,-3 0 0,0 0-1,0 0 1,1 0 0,2 0 498,-7 3 0,0 0 0,1 0 0,1 0 0,1 0 0,0-1 0,5 0 0,-1 0 0,1-1 0,2 1 0,1-2 0,5 0 508,-19 3 1,2 0-1,7-1 1,9-3-509,-18 5 0,17-3 0,-3 2 0,56-13 3451,13 2-3451,14-2 6173,0-3-6173,2 5 1697,2 2-1697,4 13 0,30 17 0,6-8 0,11 1 0,28 9 0,13 1-790,-30-17 1,5 1 0,2 1-1,1-3 790,1 0 0,1-2 0,1-1 0,0-1 0,0-1 0,-1-2 0,0-1 0,-2-3-238,10 0 1,-4-2 0,-5-5 237,2-2 0,-7-7 0,-15-2 0,-6-7 0,4-25 0,-14-35 0,-22 8 0,-4-9-577,-2-21 0,-3-7 577,-3 29 0,-2-2 0,-2-3 165,0-14 1,-3-4 0,-3-1-166,-3-1 0,-3-1 0,-2-1 0,2 16 0,-1-1 0,-1 0 0,-2 1 0,-7-19 0,-3 2 0,1 4 0,4 14 0,1 3 0,0 3-2414,-5-24 1,3 5 2413,9 19 0,4 2 0,1-4 0,4 1-70,3 7 0,4 0 70,4 4 0,3 1 0,2 3 0,4-1 0,7-6 0,3 1 0,-2 8 0,3 1 0,4-4 0,1 2 410,-4 7 1,-1 3-411,24-26 1717,-4 6-1717,1 14 6699,5 0-6699,4 7 257,-7 11-257,2 6 0,-11 8 0,5 4 0,-15 6 0,3 7 0,9 4 0,40 4 0,-28-4 0,2 0 0,1 2 0,0-2 0,0-4 0,-5-1 0,9-2 0,-18-4 0,-27 2 0,-10 1 0,-3 2 0,-3 0 0,2 0 0,0-1 0,-2-1 0,4 1 0,0-5 0,8-9 0,7-9 0,13-15 0,-2-2 0,8-12 0,-4 2 0,-3-2 0,-1 9 0,-11 11 0,-2 5 0,-7 8 0,-2 3 0,-4 8 0,-3 5 0,1-1 0,4 0 0,2-7 0,2 1 0,2-4 0,6-4 0,9-7 0,12-7 0,5-3 0,3 4 0,-2-3 0,1 4 0,6-7 0,3 0 0,-5 6 0,0-2 0,-6 10 0,3-6 0,9 2 0,4-8 0,-11 13 0,-11 1 0,-22 17 0,-10 3 0,-5 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02T09:23:28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24575,'25'0'0,"-4"2"0,6-2 0,-6 4 0,-4-4 0,9 2 0,6-2 0,5 0 0,-1 0 0,-12 0 0,-8 1 0,-8 0 0,5 0 0,-7-1 0,4 0 0,-5 0 0,-4 6 0,-4 13 0,-4 1 0,-4 17 0,4-1 0,-4 7 0,6-4 0,-1-5 0,3-11 0,2-4 0,1-3 0,0-4 0,0-3 0,0-5 0,0 3 0,-2-1 0,0 3 0,-1 3 0,2 0 0,1-1 0,0-1 0,3-17 0,3 0 0,6-17 0,0 7 0,-3 5 0,-4 7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02T09:35:11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FBBC4-328E-7E4C-8002-0E00E5D1D6D7}" type="datetimeFigureOut">
              <a:rPr lang="en-US" smtClean="0"/>
              <a:t>8/21/19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346A81-6F82-5045-9DDC-FCDA6C7E8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adb1fce44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adb1fce44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0848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11A8E-6C96-5640-808B-E181CB904C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6A009D-30F7-B64B-8FAF-A7418C53C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056962-A9CB-8F4F-82B8-B5E792A34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3F9-E93C-784A-B753-DF636078C5AF}" type="datetimeFigureOut">
              <a:rPr lang="en-US" smtClean="0"/>
              <a:t>8/21/19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FD5CAE-1BEF-9541-A62E-9D7B8BF27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A5CFB-AF84-A042-AEA3-277E9BB66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F7CF-FAD3-DB46-A98A-690F4DAF1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356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F9BC5-0BBC-3E47-A667-67484AF04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216F14-E110-B443-A33D-8B532CA584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40FCD-6608-F247-BB69-D04FDB632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3F9-E93C-784A-B753-DF636078C5AF}" type="datetimeFigureOut">
              <a:rPr lang="en-US" smtClean="0"/>
              <a:t>8/21/19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DF1A29-F78C-1345-A7AE-9B558A0EE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B88DD-7FDF-6349-AA4E-F561BC689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F7CF-FAD3-DB46-A98A-690F4DAF1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671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C13A72-256C-A248-B0A6-580CBF573B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BFA6D5-CCE6-6B4E-89E7-99CD319517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5609F-2FB1-3D48-80F3-66C7E4A77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3F9-E93C-784A-B753-DF636078C5AF}" type="datetimeFigureOut">
              <a:rPr lang="en-US" smtClean="0"/>
              <a:t>8/21/19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120427-85C0-B24C-9455-687C0CF2C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8A6E6-D1EE-F34A-8741-601A0ED77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F7CF-FAD3-DB46-A98A-690F4DAF1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225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06677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CBBA4-C7E2-AD4B-9D71-F227486F7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E3792-B7C4-7544-9B04-02306BF5FE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3D299E-5B95-804A-A7F8-196F05F31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3F9-E93C-784A-B753-DF636078C5AF}" type="datetimeFigureOut">
              <a:rPr lang="en-US" smtClean="0"/>
              <a:t>8/21/19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604E1-B91C-0548-B707-9D4EC63D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0B992-D0E4-F941-BE78-2DECABBD5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F7CF-FAD3-DB46-A98A-690F4DAF1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035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F5787-D7FC-6B44-999B-19CE7AFDD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9FA5B8-CA99-3149-B312-FC5A0DB8B1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594B9-35B6-5D4C-A453-A5D71F49C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3F9-E93C-784A-B753-DF636078C5AF}" type="datetimeFigureOut">
              <a:rPr lang="en-US" smtClean="0"/>
              <a:t>8/21/19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880E22-6BF1-EF42-AC99-09722D79F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D17E5-E5DE-014F-BCA6-E2168460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F7CF-FAD3-DB46-A98A-690F4DAF1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21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B748D-081F-5546-B341-62F28DD78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371FF-B1A1-364E-A48E-690876E826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5ADBFA-7257-B042-9943-15D5A16147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8AD16C-85D0-5C42-9E00-36B2D2E9B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3F9-E93C-784A-B753-DF636078C5AF}" type="datetimeFigureOut">
              <a:rPr lang="en-US" smtClean="0"/>
              <a:t>8/21/19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A94041-0B31-8C4C-B897-A9CC4AF0B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AC5E86-EF28-0C4B-9F97-023A6D32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F7CF-FAD3-DB46-A98A-690F4DAF1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929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09E4E-C9B6-0E47-A50C-0F0F6028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7FCFF6-A435-EC43-953B-4BAA2EC5F9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08D3B6-6B75-FB4A-8626-3E7443DFA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D831C7-8803-914E-9E60-069DB5B5CF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11A6A3-CEF7-7E40-A70E-9B434C9DFF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676E52-EAAF-394D-84E6-DC746A18F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3F9-E93C-784A-B753-DF636078C5AF}" type="datetimeFigureOut">
              <a:rPr lang="en-US" smtClean="0"/>
              <a:t>8/21/19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B3E036-A26F-2643-9F16-5BB51C9AF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7A8610-1B3E-EF4F-B4D2-F50B1F6EA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F7CF-FAD3-DB46-A98A-690F4DAF1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70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755FC-F5A5-1A47-A912-46928177F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AB241B-069E-8844-A4DB-C0B3377C6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3F9-E93C-784A-B753-DF636078C5AF}" type="datetimeFigureOut">
              <a:rPr lang="en-US" smtClean="0"/>
              <a:t>8/21/19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B32BA4-5018-2547-A5F5-F76A7E060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26A733-DFE2-444B-89A0-2FF441572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F7CF-FAD3-DB46-A98A-690F4DAF1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67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CC5B1D-9B95-D241-BF88-F9BA408CC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3F9-E93C-784A-B753-DF636078C5AF}" type="datetimeFigureOut">
              <a:rPr lang="en-US" smtClean="0"/>
              <a:t>8/21/19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C509D9-AA0A-7A4C-B98E-B45E0CF04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8374F8-F275-8E48-BF2C-20C9D4F43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F7CF-FAD3-DB46-A98A-690F4DAF1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230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D6E64-BD51-0445-9B32-F14BBD69C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CBC9B-DF0F-B247-A67C-A7EAECC9D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EECAFC-0644-9C46-B0AE-4C336856E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E3D94B-A2CD-BD4C-8AEE-87BCA472A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3F9-E93C-784A-B753-DF636078C5AF}" type="datetimeFigureOut">
              <a:rPr lang="en-US" smtClean="0"/>
              <a:t>8/21/19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9D2DEC-99A0-B34B-8AD4-74E00CAA3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574AD3-6962-5546-BFC9-77E4F6F0D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F7CF-FAD3-DB46-A98A-690F4DAF1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022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74B20-BF3F-C74C-9F65-132073F2C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B8F0F3-C4E6-BD47-84C2-A8E196832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7A0D89-1C35-3E44-9A7C-9131E2606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15A2C1-AE46-A543-9F6E-BB641C625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3F9-E93C-784A-B753-DF636078C5AF}" type="datetimeFigureOut">
              <a:rPr lang="en-US" smtClean="0"/>
              <a:t>8/21/19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61C4B-F45B-864A-A8DE-B3DC0F565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9ABB75-8B72-2C43-B4D1-73744D7C4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F7CF-FAD3-DB46-A98A-690F4DAF1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783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420FC8-5B15-054B-8E68-06AF6CEA7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F69662-B0C5-3945-AA03-C49D8D9D45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766025-F46F-CC48-8F17-4C72B282AD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EA3F9-E93C-784A-B753-DF636078C5AF}" type="datetimeFigureOut">
              <a:rPr lang="en-US" smtClean="0"/>
              <a:t>8/21/19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C33DC-63AC-1F43-9A1B-5DC5B4A757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44719-399B-4047-A2C0-57144373D8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5F7CF-FAD3-DB46-A98A-690F4DAF1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20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7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customXml" Target="../ink/ink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3B538D-C6FB-8943-8884-9D3A1A920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Resilience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CDDBEF-BD97-7244-9C55-5CB3ECD60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82" y="2183276"/>
            <a:ext cx="4047843" cy="112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72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D84F3-E1CB-AD49-A587-CCE87A322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60743"/>
            <a:ext cx="10515600" cy="122237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But resilience isn’t the only thing that can help you through tough times, you also have </a:t>
            </a:r>
            <a:r>
              <a:rPr lang="en-US" b="1" dirty="0" err="1">
                <a:solidFill>
                  <a:srgbClr val="0A81C4"/>
                </a:solidFill>
              </a:rPr>
              <a:t>tootoot</a:t>
            </a:r>
            <a:r>
              <a:rPr lang="en-US" b="1" dirty="0">
                <a:solidFill>
                  <a:srgbClr val="0A81C4"/>
                </a:solidFill>
              </a:rPr>
              <a:t>. </a:t>
            </a:r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DBA14AE-D558-B14C-9684-1F01AD3EB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3442" y="6170234"/>
            <a:ext cx="2329203" cy="64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975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3"/>
          <p:cNvSpPr txBox="1"/>
          <p:nvPr/>
        </p:nvSpPr>
        <p:spPr>
          <a:xfrm>
            <a:off x="536396" y="771433"/>
            <a:ext cx="11760000" cy="1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" sz="4400" dirty="0">
                <a:latin typeface="+mj-lt"/>
                <a:ea typeface="Open Sans"/>
                <a:cs typeface="Open Sans"/>
                <a:sym typeface="Open Sans"/>
              </a:rPr>
              <a:t>How can </a:t>
            </a:r>
            <a:r>
              <a:rPr lang="en" sz="4400" b="1" dirty="0">
                <a:solidFill>
                  <a:srgbClr val="0A81C4"/>
                </a:solidFill>
                <a:latin typeface="+mj-lt"/>
                <a:ea typeface="Open Sans"/>
                <a:cs typeface="Open Sans"/>
                <a:sym typeface="Open Sans"/>
              </a:rPr>
              <a:t>tootoot</a:t>
            </a:r>
            <a:r>
              <a:rPr lang="en" sz="4400" dirty="0">
                <a:latin typeface="+mj-lt"/>
                <a:ea typeface="Open Sans"/>
                <a:cs typeface="Open Sans"/>
                <a:sym typeface="Open Sans"/>
              </a:rPr>
              <a:t> help</a:t>
            </a:r>
            <a:r>
              <a:rPr lang="en" sz="44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? </a:t>
            </a:r>
            <a:endParaRPr sz="4400" dirty="0">
              <a:latin typeface="+mj-lt"/>
              <a:ea typeface="Open Sans"/>
              <a:cs typeface="Open Sans"/>
              <a:sym typeface="Open San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090117-50C1-EF49-9D37-ABF1A21C42D4}"/>
              </a:ext>
            </a:extLst>
          </p:cNvPr>
          <p:cNvSpPr txBox="1"/>
          <p:nvPr/>
        </p:nvSpPr>
        <p:spPr>
          <a:xfrm>
            <a:off x="452411" y="2951946"/>
            <a:ext cx="11287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A81C4"/>
                </a:solidFill>
                <a:latin typeface="+mj-lt"/>
              </a:rPr>
              <a:t>Tootoot</a:t>
            </a:r>
            <a:r>
              <a:rPr lang="en-US" sz="2800" dirty="0">
                <a:latin typeface="+mj-lt"/>
              </a:rPr>
              <a:t> is a </a:t>
            </a:r>
            <a:r>
              <a:rPr lang="en-US" sz="2800" dirty="0">
                <a:solidFill>
                  <a:srgbClr val="0A81C4"/>
                </a:solidFill>
                <a:latin typeface="+mj-lt"/>
              </a:rPr>
              <a:t>safe</a:t>
            </a:r>
            <a:r>
              <a:rPr lang="en-US" sz="2800" dirty="0">
                <a:latin typeface="+mj-lt"/>
              </a:rPr>
              <a:t> and </a:t>
            </a:r>
            <a:r>
              <a:rPr lang="en-US" sz="2800" dirty="0">
                <a:solidFill>
                  <a:srgbClr val="0A81C4"/>
                </a:solidFill>
                <a:latin typeface="+mj-lt"/>
              </a:rPr>
              <a:t>private</a:t>
            </a:r>
            <a:r>
              <a:rPr lang="en-US" sz="2800" dirty="0">
                <a:latin typeface="+mj-lt"/>
              </a:rPr>
              <a:t> place to talk about anything that is </a:t>
            </a:r>
            <a:r>
              <a:rPr lang="en-US" sz="2800" dirty="0">
                <a:solidFill>
                  <a:srgbClr val="0A81C4"/>
                </a:solidFill>
                <a:latin typeface="+mj-lt"/>
              </a:rPr>
              <a:t>worrying</a:t>
            </a:r>
            <a:r>
              <a:rPr lang="en-US" sz="2800" dirty="0">
                <a:latin typeface="+mj-lt"/>
              </a:rPr>
              <a:t> you.</a:t>
            </a:r>
          </a:p>
          <a:p>
            <a:pPr algn="ctr"/>
            <a:endParaRPr lang="en-US" sz="28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09616F-26B3-6149-85E4-CF52F39CE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8432" y="6086901"/>
            <a:ext cx="2783351" cy="77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567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5AE677-8BDE-C64B-9588-E5BC83C91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357" y="261216"/>
            <a:ext cx="8709285" cy="646664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EB7847C-B993-7A4F-950F-EB8D7C9C395C}"/>
              </a:ext>
            </a:extLst>
          </p:cNvPr>
          <p:cNvSpPr/>
          <p:nvPr/>
        </p:nvSpPr>
        <p:spPr>
          <a:xfrm>
            <a:off x="1741357" y="442210"/>
            <a:ext cx="8709285" cy="202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412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4372D3-49E4-794B-8FDB-1EC32FB5D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394" y="643466"/>
            <a:ext cx="10129211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35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4EE9EE-D680-AC45-AFFA-9F1991CB8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745"/>
            <a:ext cx="12192000" cy="668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70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19;p37">
            <a:extLst>
              <a:ext uri="{FF2B5EF4-FFF2-40B4-BE49-F238E27FC236}">
                <a16:creationId xmlns:a16="http://schemas.microsoft.com/office/drawing/2014/main" id="{A1B1730C-B959-4E4F-B18A-072031D6CB91}"/>
              </a:ext>
            </a:extLst>
          </p:cNvPr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643467" y="907203"/>
            <a:ext cx="10905066" cy="5043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5598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708D3-E090-B94A-A5B2-5528F61E5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157" y="1634898"/>
            <a:ext cx="10729686" cy="358820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We are always here to support and help you thrive this new school year.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Always tell a teacher, a friend or </a:t>
            </a:r>
            <a:r>
              <a:rPr lang="en-US" b="1" dirty="0" err="1">
                <a:solidFill>
                  <a:srgbClr val="0A81C4"/>
                </a:solidFill>
              </a:rPr>
              <a:t>tootoot</a:t>
            </a:r>
            <a:r>
              <a:rPr lang="en-US" dirty="0"/>
              <a:t> if something is making you feel unhappy or unsafe.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If you forget your </a:t>
            </a:r>
            <a:r>
              <a:rPr lang="en-US" b="1" dirty="0" err="1">
                <a:solidFill>
                  <a:srgbClr val="0A81C4"/>
                </a:solidFill>
              </a:rPr>
              <a:t>tootoot</a:t>
            </a:r>
            <a:r>
              <a:rPr lang="en-US" dirty="0"/>
              <a:t> login please speak to </a:t>
            </a:r>
            <a:r>
              <a:rPr lang="en-US" dirty="0">
                <a:solidFill>
                  <a:srgbClr val="FF0000"/>
                </a:solidFill>
              </a:rPr>
              <a:t>[INSERT NAME HERE]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16875C-D872-3D4B-B719-CC06E50D6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8432" y="6086901"/>
            <a:ext cx="2783351" cy="77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91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435640-E540-A84A-B705-A3385642C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5683" y="2806963"/>
            <a:ext cx="5025990" cy="124407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Any Questions? 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7551183-DFBA-8B4B-9573-6C606459C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82" y="2183276"/>
            <a:ext cx="4047843" cy="112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90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0F669-5BB4-CA4A-B2FC-C86C071D9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8738" y="2992444"/>
            <a:ext cx="5534523" cy="87311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is resilience?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8221C8-D00C-A947-89F5-7412CFAC2C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94" r="-3" b="24360"/>
          <a:stretch/>
        </p:blipFill>
        <p:spPr>
          <a:xfrm>
            <a:off x="3649321" y="3"/>
            <a:ext cx="4609359" cy="2130473"/>
          </a:xfrm>
          <a:custGeom>
            <a:avLst/>
            <a:gdLst>
              <a:gd name="connsiteX0" fmla="*/ 986689 w 4609359"/>
              <a:gd name="connsiteY0" fmla="*/ 0 h 2130473"/>
              <a:gd name="connsiteX1" fmla="*/ 4609359 w 4609359"/>
              <a:gd name="connsiteY1" fmla="*/ 0 h 2130473"/>
              <a:gd name="connsiteX2" fmla="*/ 3622670 w 4609359"/>
              <a:gd name="connsiteY2" fmla="*/ 2130473 h 2130473"/>
              <a:gd name="connsiteX3" fmla="*/ 0 w 4609359"/>
              <a:gd name="connsiteY3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9359" h="2130473">
                <a:moveTo>
                  <a:pt x="986689" y="0"/>
                </a:moveTo>
                <a:lnTo>
                  <a:pt x="4609359" y="0"/>
                </a:lnTo>
                <a:lnTo>
                  <a:pt x="3622670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B9601F-884D-0947-B479-BDE94DCA76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6" r="-1" b="27623"/>
          <a:stretch/>
        </p:blipFill>
        <p:spPr>
          <a:xfrm>
            <a:off x="20" y="-6954"/>
            <a:ext cx="4475120" cy="2130473"/>
          </a:xfrm>
          <a:custGeom>
            <a:avLst/>
            <a:gdLst>
              <a:gd name="connsiteX0" fmla="*/ 0 w 4475140"/>
              <a:gd name="connsiteY0" fmla="*/ 0 h 2130473"/>
              <a:gd name="connsiteX1" fmla="*/ 1074821 w 4475140"/>
              <a:gd name="connsiteY1" fmla="*/ 0 h 2130473"/>
              <a:gd name="connsiteX2" fmla="*/ 1074821 w 4475140"/>
              <a:gd name="connsiteY2" fmla="*/ 239 h 2130473"/>
              <a:gd name="connsiteX3" fmla="*/ 4475140 w 4475140"/>
              <a:gd name="connsiteY3" fmla="*/ 239 h 2130473"/>
              <a:gd name="connsiteX4" fmla="*/ 3488563 w 4475140"/>
              <a:gd name="connsiteY4" fmla="*/ 2130473 h 2130473"/>
              <a:gd name="connsiteX5" fmla="*/ 0 w 4475140"/>
              <a:gd name="connsiteY5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30473">
                <a:moveTo>
                  <a:pt x="0" y="0"/>
                </a:moveTo>
                <a:lnTo>
                  <a:pt x="1074821" y="0"/>
                </a:lnTo>
                <a:lnTo>
                  <a:pt x="1074821" y="239"/>
                </a:lnTo>
                <a:lnTo>
                  <a:pt x="4475140" y="239"/>
                </a:lnTo>
                <a:lnTo>
                  <a:pt x="3488563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04C7C4-A029-DE4A-A9B1-B720545334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611" r="3" b="25095"/>
          <a:stretch/>
        </p:blipFill>
        <p:spPr>
          <a:xfrm>
            <a:off x="7431341" y="1"/>
            <a:ext cx="4760659" cy="2130473"/>
          </a:xfrm>
          <a:custGeom>
            <a:avLst/>
            <a:gdLst>
              <a:gd name="connsiteX0" fmla="*/ 986689 w 4760659"/>
              <a:gd name="connsiteY0" fmla="*/ 0 h 2130473"/>
              <a:gd name="connsiteX1" fmla="*/ 4760659 w 4760659"/>
              <a:gd name="connsiteY1" fmla="*/ 0 h 2130473"/>
              <a:gd name="connsiteX2" fmla="*/ 4760659 w 4760659"/>
              <a:gd name="connsiteY2" fmla="*/ 2130473 h 2130473"/>
              <a:gd name="connsiteX3" fmla="*/ 0 w 4760659"/>
              <a:gd name="connsiteY3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0659" h="2130473">
                <a:moveTo>
                  <a:pt x="986689" y="0"/>
                </a:moveTo>
                <a:lnTo>
                  <a:pt x="4760659" y="0"/>
                </a:lnTo>
                <a:lnTo>
                  <a:pt x="4760659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00639E-EE40-2C4F-B819-8C43A36FA1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582" r="1" b="7028"/>
          <a:stretch/>
        </p:blipFill>
        <p:spPr>
          <a:xfrm>
            <a:off x="7716860" y="4683319"/>
            <a:ext cx="4475140" cy="2174680"/>
          </a:xfrm>
          <a:custGeom>
            <a:avLst/>
            <a:gdLst>
              <a:gd name="connsiteX0" fmla="*/ 1006941 w 4475140"/>
              <a:gd name="connsiteY0" fmla="*/ 0 h 2174680"/>
              <a:gd name="connsiteX1" fmla="*/ 4475140 w 4475140"/>
              <a:gd name="connsiteY1" fmla="*/ 0 h 2174680"/>
              <a:gd name="connsiteX2" fmla="*/ 4475140 w 4475140"/>
              <a:gd name="connsiteY2" fmla="*/ 2174680 h 2174680"/>
              <a:gd name="connsiteX3" fmla="*/ 3400319 w 4475140"/>
              <a:gd name="connsiteY3" fmla="*/ 2174680 h 2174680"/>
              <a:gd name="connsiteX4" fmla="*/ 3400319 w 4475140"/>
              <a:gd name="connsiteY4" fmla="*/ 2174202 h 2174680"/>
              <a:gd name="connsiteX5" fmla="*/ 0 w 4475140"/>
              <a:gd name="connsiteY5" fmla="*/ 2174202 h 217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74680">
                <a:moveTo>
                  <a:pt x="1006941" y="0"/>
                </a:moveTo>
                <a:lnTo>
                  <a:pt x="4475140" y="0"/>
                </a:lnTo>
                <a:lnTo>
                  <a:pt x="4475140" y="2174680"/>
                </a:lnTo>
                <a:lnTo>
                  <a:pt x="3400319" y="2174680"/>
                </a:lnTo>
                <a:lnTo>
                  <a:pt x="3400319" y="2174202"/>
                </a:lnTo>
                <a:lnTo>
                  <a:pt x="0" y="2174202"/>
                </a:ln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FA6DFC8-737D-A84E-A246-5CD57DFBD0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5152" r="-2" b="7782"/>
          <a:stretch/>
        </p:blipFill>
        <p:spPr>
          <a:xfrm>
            <a:off x="4039737" y="4682838"/>
            <a:ext cx="4523640" cy="2175160"/>
          </a:xfrm>
          <a:custGeom>
            <a:avLst/>
            <a:gdLst>
              <a:gd name="connsiteX0" fmla="*/ 0 w 4523640"/>
              <a:gd name="connsiteY0" fmla="*/ 0 h 2175160"/>
              <a:gd name="connsiteX1" fmla="*/ 4523640 w 4523640"/>
              <a:gd name="connsiteY1" fmla="*/ 0 h 2175160"/>
              <a:gd name="connsiteX2" fmla="*/ 3516256 w 4523640"/>
              <a:gd name="connsiteY2" fmla="*/ 2175160 h 2175160"/>
              <a:gd name="connsiteX3" fmla="*/ 0 w 4523640"/>
              <a:gd name="connsiteY3" fmla="*/ 2175160 h 2175160"/>
              <a:gd name="connsiteX4" fmla="*/ 0 w 4523640"/>
              <a:gd name="connsiteY4" fmla="*/ 2174920 h 2175160"/>
              <a:gd name="connsiteX5" fmla="*/ 14159 w 4523640"/>
              <a:gd name="connsiteY5" fmla="*/ 2174920 h 2175160"/>
              <a:gd name="connsiteX6" fmla="*/ 1021100 w 4523640"/>
              <a:gd name="connsiteY6" fmla="*/ 718 h 2175160"/>
              <a:gd name="connsiteX7" fmla="*/ 0 w 4523640"/>
              <a:gd name="connsiteY7" fmla="*/ 718 h 217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23640" h="2175160">
                <a:moveTo>
                  <a:pt x="0" y="0"/>
                </a:moveTo>
                <a:lnTo>
                  <a:pt x="4523640" y="0"/>
                </a:lnTo>
                <a:lnTo>
                  <a:pt x="3516256" y="2175160"/>
                </a:lnTo>
                <a:lnTo>
                  <a:pt x="0" y="2175160"/>
                </a:lnTo>
                <a:lnTo>
                  <a:pt x="0" y="2174920"/>
                </a:lnTo>
                <a:lnTo>
                  <a:pt x="14159" y="2174920"/>
                </a:lnTo>
                <a:lnTo>
                  <a:pt x="1021100" y="718"/>
                </a:lnTo>
                <a:lnTo>
                  <a:pt x="0" y="718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38678D-7350-1341-AC7F-26306651E1E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979" b="24387"/>
          <a:stretch/>
        </p:blipFill>
        <p:spPr>
          <a:xfrm>
            <a:off x="-2" y="4689793"/>
            <a:ext cx="4908824" cy="2175160"/>
          </a:xfrm>
          <a:custGeom>
            <a:avLst/>
            <a:gdLst>
              <a:gd name="connsiteX0" fmla="*/ 0 w 4908824"/>
              <a:gd name="connsiteY0" fmla="*/ 0 h 2175160"/>
              <a:gd name="connsiteX1" fmla="*/ 4908824 w 4908824"/>
              <a:gd name="connsiteY1" fmla="*/ 0 h 2175160"/>
              <a:gd name="connsiteX2" fmla="*/ 3901440 w 4908824"/>
              <a:gd name="connsiteY2" fmla="*/ 2175160 h 2175160"/>
              <a:gd name="connsiteX3" fmla="*/ 0 w 4908824"/>
              <a:gd name="connsiteY3" fmla="*/ 2175160 h 217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08824" h="2175160">
                <a:moveTo>
                  <a:pt x="0" y="0"/>
                </a:moveTo>
                <a:lnTo>
                  <a:pt x="4908824" y="0"/>
                </a:lnTo>
                <a:lnTo>
                  <a:pt x="3901440" y="2175160"/>
                </a:lnTo>
                <a:lnTo>
                  <a:pt x="0" y="217516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67162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0F669-5BB4-CA4A-B2FC-C86C071D9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Success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BF262B-FD63-1C44-888B-C969249568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93442" y="6170234"/>
            <a:ext cx="2329203" cy="645282"/>
          </a:xfr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75AE0EE-426B-CE42-88EB-DAEACF56DD2E}"/>
              </a:ext>
            </a:extLst>
          </p:cNvPr>
          <p:cNvCxnSpPr/>
          <p:nvPr/>
        </p:nvCxnSpPr>
        <p:spPr>
          <a:xfrm flipV="1">
            <a:off x="1556085" y="2265947"/>
            <a:ext cx="3096126" cy="23261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AFC447A-ACFD-1A47-A3F3-993FE34E8BB8}"/>
                  </a:ext>
                </a:extLst>
              </p14:cNvPr>
              <p14:cNvContentPartPr/>
              <p14:nvPr/>
            </p14:nvContentPartPr>
            <p14:xfrm>
              <a:off x="5309501" y="2765855"/>
              <a:ext cx="5367600" cy="19407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AFC447A-ACFD-1A47-A3F3-993FE34E8BB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00501" y="2756855"/>
                <a:ext cx="5385240" cy="19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891D027-57A6-A141-A84A-1124E3F3F479}"/>
                  </a:ext>
                </a:extLst>
              </p14:cNvPr>
              <p14:cNvContentPartPr/>
              <p14:nvPr/>
            </p14:nvContentPartPr>
            <p14:xfrm>
              <a:off x="10574861" y="2746415"/>
              <a:ext cx="117000" cy="1425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891D027-57A6-A141-A84A-1124E3F3F47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65861" y="2737775"/>
                <a:ext cx="134640" cy="16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3E1B7CD-EBD9-7846-A396-1E512F789C91}"/>
                  </a:ext>
                </a:extLst>
              </p14:cNvPr>
              <p14:cNvContentPartPr/>
              <p14:nvPr/>
            </p14:nvContentPartPr>
            <p14:xfrm>
              <a:off x="5704781" y="971255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3E1B7CD-EBD9-7846-A396-1E512F789C9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96141" y="96261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6B06F6E7-6925-EA4F-B4D1-30AC7D7DCBAF}"/>
              </a:ext>
            </a:extLst>
          </p:cNvPr>
          <p:cNvSpPr txBox="1"/>
          <p:nvPr/>
        </p:nvSpPr>
        <p:spPr>
          <a:xfrm>
            <a:off x="1556085" y="5253758"/>
            <a:ext cx="3248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people think it looks like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491669-9EE5-674A-8E84-89B4A9A39AF1}"/>
              </a:ext>
            </a:extLst>
          </p:cNvPr>
          <p:cNvSpPr txBox="1"/>
          <p:nvPr/>
        </p:nvSpPr>
        <p:spPr>
          <a:xfrm>
            <a:off x="7660107" y="5253758"/>
            <a:ext cx="2390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is really looks like</a:t>
            </a:r>
          </a:p>
        </p:txBody>
      </p:sp>
      <p:sp>
        <p:nvSpPr>
          <p:cNvPr id="3" name="5-point Star 2">
            <a:extLst>
              <a:ext uri="{FF2B5EF4-FFF2-40B4-BE49-F238E27FC236}">
                <a16:creationId xmlns:a16="http://schemas.microsoft.com/office/drawing/2014/main" id="{6A2E8C2E-5F30-5346-83E6-B43DF01B85BA}"/>
              </a:ext>
            </a:extLst>
          </p:cNvPr>
          <p:cNvSpPr/>
          <p:nvPr/>
        </p:nvSpPr>
        <p:spPr>
          <a:xfrm>
            <a:off x="4606784" y="1546514"/>
            <a:ext cx="748145" cy="719433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FC50CDB9-530F-894F-B6CB-5466FAAA1D17}"/>
              </a:ext>
            </a:extLst>
          </p:cNvPr>
          <p:cNvSpPr/>
          <p:nvPr/>
        </p:nvSpPr>
        <p:spPr>
          <a:xfrm>
            <a:off x="10574861" y="1849115"/>
            <a:ext cx="748145" cy="719433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615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3D6D1D-D39F-ED40-B4F2-02FED7602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491" y="3054928"/>
            <a:ext cx="6024154" cy="1098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Guess the person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C6A543-82C3-FB46-9324-B8ECEB70AC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76"/>
          <a:stretch/>
        </p:blipFill>
        <p:spPr>
          <a:xfrm>
            <a:off x="419382" y="613189"/>
            <a:ext cx="4047843" cy="4263450"/>
          </a:xfrm>
          <a:prstGeom prst="rect">
            <a:avLst/>
          </a:prstGeom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638A2F5B-9023-2C4D-B0F6-081614C108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93442" y="6170234"/>
            <a:ext cx="2329203" cy="645282"/>
          </a:xfrm>
        </p:spPr>
      </p:pic>
    </p:spTree>
    <p:extLst>
      <p:ext uri="{BB962C8B-B14F-4D97-AF65-F5344CB8AC3E}">
        <p14:creationId xmlns:p14="http://schemas.microsoft.com/office/powerpoint/2010/main" val="3163291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DA76B-F6F1-CF4D-B4D3-52638CB34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Can you guess who said this?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898AC-5C4D-9F40-BDE0-137502845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91899"/>
            <a:ext cx="10515600" cy="2008438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"An exceptionally short-lived marriage had imploded, and I was jobless, a lone parent, and as poor as it is possible to be in modern Britain, without being homeless ... By every usual standard, I was the biggest failure I knew.”</a:t>
            </a:r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D000BF5-B6AF-4C45-A85C-30563CD5F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3442" y="6170234"/>
            <a:ext cx="2329203" cy="64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66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DA76B-F6F1-CF4D-B4D3-52638CB34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Clue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898AC-5C4D-9F40-BDE0-137502845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53389"/>
            <a:ext cx="10920663" cy="38982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They wrote a book that got rejected 12 times.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One of the publishers that rejected the book didn’t send the sample back, just a rejection note. 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“I really minded about the folder, because I had almost no money and had to buy another one.”</a:t>
            </a:r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D000BF5-B6AF-4C45-A85C-30563CD5F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3442" y="6170234"/>
            <a:ext cx="2329203" cy="64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71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DA76B-F6F1-CF4D-B4D3-52638CB34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Clue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898AC-5C4D-9F40-BDE0-137502845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777" y="2458452"/>
            <a:ext cx="11184446" cy="19410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500 million copies of the books have been sold since 1997.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And, one of the books was the fastest selling fiction book of all time. 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D000BF5-B6AF-4C45-A85C-30563CD5F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3442" y="6170234"/>
            <a:ext cx="2329203" cy="64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56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C5194-AA15-C743-B280-F816148B6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7209" y="2766218"/>
            <a:ext cx="4897582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And the person is…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DA66186-23D9-BB47-8231-BC7DED0B3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3442" y="6170234"/>
            <a:ext cx="2329203" cy="64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09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AE0E9-2D41-5F45-A305-4243BF7D7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/>
              <a:t>J.K. Rowling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EFB4D5-18DD-6443-812A-27E8252843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84" r="7435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CB2814FF-D205-9347-88C9-F20EBDC08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3442" y="6170234"/>
            <a:ext cx="2329203" cy="64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04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249</Words>
  <Application>Microsoft Macintosh PowerPoint</Application>
  <PresentationFormat>Widescreen</PresentationFormat>
  <Paragraphs>29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Resilience</vt:lpstr>
      <vt:lpstr>What is resilience? </vt:lpstr>
      <vt:lpstr>Success</vt:lpstr>
      <vt:lpstr>Guess the person</vt:lpstr>
      <vt:lpstr>Can you guess who said this?</vt:lpstr>
      <vt:lpstr>Clue 1</vt:lpstr>
      <vt:lpstr>Clue 2</vt:lpstr>
      <vt:lpstr>And the person is…</vt:lpstr>
      <vt:lpstr>J.K. Rowling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Any Questions?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Resilience</dc:title>
  <dc:creator>Joscelyn Comstive</dc:creator>
  <cp:lastModifiedBy>Joscelyn Comstive</cp:lastModifiedBy>
  <cp:revision>7</cp:revision>
  <dcterms:created xsi:type="dcterms:W3CDTF">2019-08-05T16:10:22Z</dcterms:created>
  <dcterms:modified xsi:type="dcterms:W3CDTF">2019-08-21T13:18:04Z</dcterms:modified>
</cp:coreProperties>
</file>