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58" r:id="rId4"/>
    <p:sldId id="270" r:id="rId5"/>
    <p:sldId id="259" r:id="rId6"/>
    <p:sldId id="261" r:id="rId7"/>
    <p:sldId id="271" r:id="rId8"/>
    <p:sldId id="272" r:id="rId9"/>
    <p:sldId id="263" r:id="rId10"/>
    <p:sldId id="260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64"/>
    <p:restoredTop sz="94635"/>
  </p:normalViewPr>
  <p:slideViewPr>
    <p:cSldViewPr snapToGrid="0" snapToObjects="1">
      <p:cViewPr varScale="1">
        <p:scale>
          <a:sx n="127" d="100"/>
          <a:sy n="127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32D8-A90D-A947-A14F-18F136851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7A9D3-B6D4-5145-AF58-3A6BB1438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ADF85-78A7-E349-945D-B496D9B7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ABC14-CC6B-F647-80F9-5ED25581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6C974-6B65-1C47-9785-961902FD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2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4352-D163-5346-A223-EF52FB022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1EE39-C765-6B44-9406-11F3D2E40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88785-AFF7-6341-8517-4C8817A5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478A-C7DB-2546-B349-2048F895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389EC-4E64-9944-B094-45453627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79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64BD79-376F-DA48-875C-FF5BD508B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6463C-4BFF-8C4A-BFEB-E2B241CCF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5FAED-F1F8-DD4E-B892-2FAD64D9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1989D-0590-934E-BD10-5A48957B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A965C-4E65-DA45-A475-FDB5E7A2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1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B03D-9450-D14D-97A4-B2D5CEC6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866D5-18DE-C84A-BE4F-762C65CFD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420D2-EEBD-6349-9455-E788C0D6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EABF6-6D48-754B-9E61-D3B16FC2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E9656-738D-BD47-AC77-7A4BADC4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4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086E-4AD1-6B48-8550-003B8042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9908E-300D-F945-980A-248B2D41C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CF0B1-4F48-3548-B541-751E02C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D0C8B-0FD8-FE43-A860-5323AF99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52229-D6FF-5149-8873-2493A04B2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75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5239-4EE6-0347-AB9E-AE246E3C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E28F0-3CE7-E443-9C6E-E61C9962C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5DE33-77C3-2447-AE78-8346C599C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6CCB8-ECB6-864B-A0FC-48E7A077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93F-383C-B34A-AF85-140E016F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98C38-A990-0F4C-B16F-BB93F1E7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1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915B3-CAF8-C74F-A1B9-C28D4A73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DD0AE-FC77-9D44-B371-D5E2FAEBF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63A2F-36AC-0C47-82FE-E2478F8E5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4645B-C7D7-9B46-B721-41A46F28E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B05EB-F2F4-4343-BF2D-CB1402C73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92F10-7D5E-4747-80F9-74BA7893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A1EA5-85AE-0B42-A1F3-025A8EFE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C3E4FF-685A-9A4F-9D45-CE0E2532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5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0BFC1-E636-204B-815E-74C6EF5D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15A20-BA0F-C14A-A37B-1866095B3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567BF-50B9-9743-AA90-4384AD4A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22B9E-914D-8142-98E8-597B8B04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51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C170B0-F49E-A84E-B009-0CDEB3B0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2EBCC-A5E0-E847-BA61-094778C2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CA0E-5D8E-FB41-94BB-538668F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5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2BBF-23DE-DB40-A246-F40C646A0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62760-37F1-A34D-9CEB-283CA85EF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51EA7-281C-9C47-9CF5-396BF81F5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7109D-EB3E-8D49-A26C-E746132F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F7225-C0BD-8E41-AF5E-F8BE0269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E8723-1578-7B4B-A9D9-AF58155D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9CCF5-7462-624F-B0E9-41CCEC74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9AE79-7E8D-6141-8BC5-BA8CDFDF4F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C752B-30DF-E747-9B38-1506ECF5B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9F9BF-A847-6744-BBE2-4A9D353F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555DB-F1B4-C44D-A75E-EED0EDDF1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DCF6A-36C7-A24A-864D-1C934223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8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195AED-893B-1F44-B956-F1DA5237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F8283-F52D-094C-9BE6-8B6BC14B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AEF4-79BF-5346-B75B-1CFA26332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1767-6BD6-B341-A631-5B57C04DDCA1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5E653-9A93-F843-B2DE-18E0C5001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62C3A-8914-4A49-9210-048917B19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F22D-69FD-DF4D-A71C-40EDB7029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1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84BEB7-104F-D347-B1C2-77EA67BAB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235" y="2248895"/>
            <a:ext cx="5300910" cy="154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74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56DB-EDB3-E040-B516-9FD6F5487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45" y="1766090"/>
            <a:ext cx="7665720" cy="1325563"/>
          </a:xfrm>
        </p:spPr>
        <p:txBody>
          <a:bodyPr/>
          <a:lstStyle/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Close your eyes and reflect…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B608-6F64-5946-9C94-F213F9804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45" y="3181153"/>
            <a:ext cx="7192535" cy="27541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Think about what you have learned about mental health today. Think about a time your mental health could have been better. How did it make you feel? What will you do next time to improve it?</a:t>
            </a:r>
          </a:p>
          <a:p>
            <a:pPr algn="ctr"/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F934C0-C348-084D-9254-E12ED5A61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960110-AA97-494D-94CB-228400DFB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8465" y="2140748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19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56DB-EDB3-E040-B516-9FD6F5487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5198"/>
            <a:ext cx="10515600" cy="1325563"/>
          </a:xfrm>
        </p:spPr>
        <p:txBody>
          <a:bodyPr/>
          <a:lstStyle/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Assembly Review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B608-6F64-5946-9C94-F213F9804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428"/>
            <a:ext cx="7208520" cy="4555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Our mental health changes, and we should always do what we can to look after it. </a:t>
            </a:r>
          </a:p>
          <a:p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should also look out for each other – and tell a teacher or </a:t>
            </a:r>
            <a:r>
              <a:rPr lang="en-US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tootoot</a:t>
            </a: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 if we’re worried about a someone we know.</a:t>
            </a:r>
          </a:p>
          <a:p>
            <a:pPr marL="0" indent="0">
              <a:buNone/>
            </a:pPr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should always tell a teacher, a friend or </a:t>
            </a:r>
            <a:r>
              <a:rPr lang="en-US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tootoot</a:t>
            </a: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 if we feel unhappy or unsafe about anything.</a:t>
            </a:r>
          </a:p>
          <a:p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A85674-F066-ED48-926F-F92F03513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229" y="5891472"/>
            <a:ext cx="2605571" cy="758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3EDB77-7EE0-D649-BABF-10CFFF7C8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414" y="1855011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51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933" y="2265427"/>
            <a:ext cx="11709566" cy="2671762"/>
          </a:xfrm>
        </p:spPr>
        <p:txBody>
          <a:bodyPr>
            <a:normAutofit/>
          </a:bodyPr>
          <a:lstStyle/>
          <a:p>
            <a:endParaRPr lang="en-US" sz="36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r>
              <a:rPr lang="en-US" sz="36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Thank you!</a:t>
            </a:r>
          </a:p>
          <a:p>
            <a:endParaRPr lang="en-US" sz="36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r>
              <a:rPr lang="en-US" sz="36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Any questions?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194A1A-50A8-CB40-89D8-AB0547295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130" y="1106741"/>
            <a:ext cx="3979172" cy="115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9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B5AA841-1A19-EC46-A3AC-410EC3EB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434" y="2786215"/>
            <a:ext cx="11709566" cy="1275795"/>
          </a:xfrm>
        </p:spPr>
        <p:txBody>
          <a:bodyPr>
            <a:normAutofit lnSpcReduction="10000"/>
          </a:bodyPr>
          <a:lstStyle/>
          <a:p>
            <a:endParaRPr lang="en-US" sz="36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r>
              <a:rPr lang="en-US" sz="44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Mental Health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AD7C37-B80B-2E4A-81EF-89970DB8E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094" y="2038864"/>
            <a:ext cx="3171811" cy="92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0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5BBBFC0-FA8E-A242-97D0-B9388937CE14}"/>
              </a:ext>
            </a:extLst>
          </p:cNvPr>
          <p:cNvSpPr txBox="1">
            <a:spLocks/>
          </p:cNvSpPr>
          <p:nvPr/>
        </p:nvSpPr>
        <p:spPr>
          <a:xfrm>
            <a:off x="759879" y="2210562"/>
            <a:ext cx="10672242" cy="3257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Assembly Objective</a:t>
            </a:r>
          </a:p>
          <a:p>
            <a:pPr marL="0" indent="0" algn="ctr">
              <a:buNone/>
            </a:pPr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To understand what good and bad mental health is, and how to recognise each in ourselves and others.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EB390B-234C-1B4A-B46F-1BB44B575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6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5506-A5F1-424B-95D8-BE5DBF72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953" y="2766218"/>
            <a:ext cx="6078093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Can anyone tell me what ‘Mental Health’ is?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6BE8FF-608A-3040-83D8-15BDB9DEE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5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5506-A5F1-424B-95D8-BE5DBF72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1628776"/>
            <a:ext cx="6078093" cy="4286250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Good Mental Health is:</a:t>
            </a:r>
            <a:br>
              <a:rPr lang="en-US" sz="49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realise our own potential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can cope with the normal stresses of life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are productive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We can contribute to our community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B92196-C529-7742-94BC-6FAE4EEF6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7434BB-1592-4A4B-8824-569FC8A18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599" y="2200951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7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7F86D-628A-9443-9853-37F8CFC34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6095"/>
            <a:ext cx="10816244" cy="4086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All of us have mental health and, like our bodies, our minds can become unwell. </a:t>
            </a:r>
          </a:p>
          <a:p>
            <a:pPr marL="0" indent="0" algn="ctr">
              <a:buNone/>
            </a:pPr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It is normal to go through times of good mental health and times of poor mental health.</a:t>
            </a:r>
          </a:p>
          <a:p>
            <a:pPr marL="0" indent="0" algn="ctr">
              <a:buNone/>
            </a:pPr>
            <a:endParaRPr lang="en-US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It is important to talk about mental health and get help early if things don’t feel right, just like we would for our physical health.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896065-7806-1A43-AE37-3CBF1CFA2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006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5506-A5F1-424B-95D8-BE5DBF72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411388"/>
            <a:ext cx="7537082" cy="5082575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How do we know if we have poor mental health?</a:t>
            </a:r>
            <a:br>
              <a:rPr lang="en-US" sz="49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Difficulty concentrating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Changes in mood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Feeling detached from reality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Losing interest in once-loved hobbies</a:t>
            </a: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b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</a:br>
            <a:r>
              <a:rPr lang="en-US" sz="3100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Less able to cope with school work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B92196-C529-7742-94BC-6FAE4EEF6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305D25-7E37-8A47-822E-E3CDA5D7D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599" y="2200951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1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98BA6-91F5-C449-A653-F79ECB319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534" y="1630955"/>
            <a:ext cx="7608380" cy="35960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A81C4"/>
                </a:solidFill>
                <a:latin typeface="Arial Nova Light" panose="020F0302020204030204" pitchFamily="34" charset="0"/>
                <a:cs typeface="Arial Nova Light" panose="020F0302020204030204" pitchFamily="34" charset="0"/>
              </a:rPr>
              <a:t>1 in 10  </a:t>
            </a: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young people will experience a mental health problem.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Anxiety and depression are the most common mental health difficulties. </a:t>
            </a:r>
          </a:p>
          <a:p>
            <a:pPr marL="0" indent="0">
              <a:buNone/>
            </a:pPr>
            <a:endParaRPr lang="en-US" sz="40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endParaRPr lang="en-US" sz="3900" dirty="0">
              <a:latin typeface="Arial Nova Light" panose="020F0302020204030204" pitchFamily="34" charset="0"/>
              <a:cs typeface="Arial Nova Light" panose="020F0302020204030204" pitchFamily="34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08B8D8-5DF6-9C45-8F77-61F0B43C6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0043F4-289A-0F49-B28A-8E3A3AE16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82" y="1886119"/>
            <a:ext cx="3085756" cy="308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3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15E6-C82F-B646-848E-6314156A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081" y="451132"/>
            <a:ext cx="7361664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F7165-4C81-CD4A-9EB8-4F57D5ACF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4081" y="1853150"/>
            <a:ext cx="7361664" cy="4248149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Always speak to someone if you feel worried or overwhelmed</a:t>
            </a:r>
          </a:p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Exercise, meditation and reading are some of the ways you can achieve better mental wellbeing. </a:t>
            </a:r>
          </a:p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Always be kind to each other</a:t>
            </a:r>
          </a:p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Ask your friends and family if they’re ok</a:t>
            </a:r>
          </a:p>
          <a:p>
            <a:r>
              <a:rPr lang="en-US" dirty="0">
                <a:latin typeface="Arial Nova Light" panose="020F0302020204030204" pitchFamily="34" charset="0"/>
                <a:cs typeface="Arial Nova Light" panose="020F0302020204030204" pitchFamily="34" charset="0"/>
              </a:rPr>
              <a:t>Keep an eye out for changes in your friends’ behaviour – tell a teacher or tootoot if you’re worried about them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D4400C-B4D7-0741-BDA2-B8A87E8D1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526554"/>
            <a:ext cx="2605571" cy="7587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C2B407-7CC2-EE45-B0FE-04A146755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5" y="1853150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3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321</Words>
  <Application>Microsoft Macintosh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Nova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Can anyone tell me what ‘Mental Health’ is?</vt:lpstr>
      <vt:lpstr>Good Mental Health is:  We realise our own potential  We can cope with the normal stresses of life  We are productive  We can contribute to our community </vt:lpstr>
      <vt:lpstr>PowerPoint Presentation</vt:lpstr>
      <vt:lpstr>How do we know if we have poor mental health?  Difficulty concentrating  Changes in mood  Feeling detached from reality  Losing interest in once-loved hobbies  Less able to cope with school work</vt:lpstr>
      <vt:lpstr>PowerPoint Presentation</vt:lpstr>
      <vt:lpstr>What can we do?</vt:lpstr>
      <vt:lpstr>Close your eyes and reflect… </vt:lpstr>
      <vt:lpstr>Assembly Review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Harvey</dc:creator>
  <cp:lastModifiedBy>Joscelyn Comstive</cp:lastModifiedBy>
  <cp:revision>13</cp:revision>
  <dcterms:created xsi:type="dcterms:W3CDTF">2019-04-23T16:41:31Z</dcterms:created>
  <dcterms:modified xsi:type="dcterms:W3CDTF">2019-08-21T14:32:24Z</dcterms:modified>
</cp:coreProperties>
</file>