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5" r:id="rId7"/>
    <p:sldId id="261" r:id="rId8"/>
    <p:sldId id="262" r:id="rId9"/>
    <p:sldId id="263" r:id="rId10"/>
    <p:sldId id="264" r:id="rId11"/>
    <p:sldId id="266" r:id="rId12"/>
    <p:sldId id="276" r:id="rId13"/>
    <p:sldId id="277" r:id="rId14"/>
    <p:sldId id="278" r:id="rId15"/>
    <p:sldId id="279" r:id="rId16"/>
    <p:sldId id="280" r:id="rId17"/>
    <p:sldId id="28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920"/>
    <p:restoredTop sz="94634"/>
  </p:normalViewPr>
  <p:slideViewPr>
    <p:cSldViewPr snapToGrid="0" snapToObjects="1">
      <p:cViewPr varScale="1">
        <p:scale>
          <a:sx n="88" d="100"/>
          <a:sy n="88" d="100"/>
        </p:scale>
        <p:origin x="200" y="19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hyperlink" Target="http://commons.wikimedia.org/wiki/File:Thumbs_down_font_awesome.svg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hyperlink" Target="http://commons.wikimedia.org/wiki/File:Thumbs_down_font_awesome.svg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ECD602-4CDA-48F2-B9C3-C61775075633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D7A24ABC-CAA0-4CB2-9630-17DF2E59AE0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Successful </a:t>
          </a:r>
        </a:p>
      </dgm:t>
    </dgm:pt>
    <dgm:pt modelId="{36BA6E01-E9C4-4664-8116-09C871077072}" type="parTrans" cxnId="{48E13BA7-6ECD-4579-90B0-E8DDA7DCFED3}">
      <dgm:prSet/>
      <dgm:spPr/>
      <dgm:t>
        <a:bodyPr/>
        <a:lstStyle/>
        <a:p>
          <a:endParaRPr lang="en-US"/>
        </a:p>
      </dgm:t>
    </dgm:pt>
    <dgm:pt modelId="{0CE19D56-085B-447C-BB9E-D890A01AAB83}" type="sibTrans" cxnId="{48E13BA7-6ECD-4579-90B0-E8DDA7DCFED3}">
      <dgm:prSet/>
      <dgm:spPr/>
      <dgm:t>
        <a:bodyPr/>
        <a:lstStyle/>
        <a:p>
          <a:endParaRPr lang="en-US"/>
        </a:p>
      </dgm:t>
    </dgm:pt>
    <dgm:pt modelId="{3C7D5087-FC74-4D9D-9910-AF393B6917B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Smart </a:t>
          </a:r>
        </a:p>
      </dgm:t>
    </dgm:pt>
    <dgm:pt modelId="{3B4C6365-CC23-40F7-AD72-274A2264B5A7}" type="parTrans" cxnId="{69D3B6B3-3C83-4D98-9BE9-3C8D37B965A2}">
      <dgm:prSet/>
      <dgm:spPr/>
      <dgm:t>
        <a:bodyPr/>
        <a:lstStyle/>
        <a:p>
          <a:endParaRPr lang="en-US"/>
        </a:p>
      </dgm:t>
    </dgm:pt>
    <dgm:pt modelId="{21BFF37D-DB52-45C7-9680-7410186289E3}" type="sibTrans" cxnId="{69D3B6B3-3C83-4D98-9BE9-3C8D37B965A2}">
      <dgm:prSet/>
      <dgm:spPr/>
      <dgm:t>
        <a:bodyPr/>
        <a:lstStyle/>
        <a:p>
          <a:endParaRPr lang="en-US"/>
        </a:p>
      </dgm:t>
    </dgm:pt>
    <dgm:pt modelId="{C04C0CC4-0B4C-47BC-8A42-1B98BFD6CA8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Inspirational </a:t>
          </a:r>
        </a:p>
      </dgm:t>
    </dgm:pt>
    <dgm:pt modelId="{29321E88-13D5-42FF-868C-C9EF4B6E757F}" type="parTrans" cxnId="{766066FA-E5BE-4805-A1CE-768F561A3799}">
      <dgm:prSet/>
      <dgm:spPr/>
      <dgm:t>
        <a:bodyPr/>
        <a:lstStyle/>
        <a:p>
          <a:endParaRPr lang="en-US"/>
        </a:p>
      </dgm:t>
    </dgm:pt>
    <dgm:pt modelId="{2A6AE599-1E7C-4F28-9363-48EFB9C559C8}" type="sibTrans" cxnId="{766066FA-E5BE-4805-A1CE-768F561A3799}">
      <dgm:prSet/>
      <dgm:spPr/>
      <dgm:t>
        <a:bodyPr/>
        <a:lstStyle/>
        <a:p>
          <a:endParaRPr lang="en-US"/>
        </a:p>
      </dgm:t>
    </dgm:pt>
    <dgm:pt modelId="{EB3992E9-053F-4293-AA46-522F7F74273B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Powerful </a:t>
          </a:r>
        </a:p>
      </dgm:t>
    </dgm:pt>
    <dgm:pt modelId="{CA87AA45-7B24-4BAE-B052-C9B6F86630B4}" type="parTrans" cxnId="{3EE86751-5169-4598-8E27-8133705E2744}">
      <dgm:prSet/>
      <dgm:spPr/>
      <dgm:t>
        <a:bodyPr/>
        <a:lstStyle/>
        <a:p>
          <a:endParaRPr lang="en-US"/>
        </a:p>
      </dgm:t>
    </dgm:pt>
    <dgm:pt modelId="{D6D6B3B5-55D3-4985-AB90-51BA688FA27D}" type="sibTrans" cxnId="{3EE86751-5169-4598-8E27-8133705E2744}">
      <dgm:prSet/>
      <dgm:spPr/>
      <dgm:t>
        <a:bodyPr/>
        <a:lstStyle/>
        <a:p>
          <a:endParaRPr lang="en-US"/>
        </a:p>
      </dgm:t>
    </dgm:pt>
    <dgm:pt modelId="{4C89F9AF-F716-434C-B28C-2EE542897C20}" type="pres">
      <dgm:prSet presAssocID="{51ECD602-4CDA-48F2-B9C3-C61775075633}" presName="root" presStyleCnt="0">
        <dgm:presLayoutVars>
          <dgm:dir/>
          <dgm:resizeHandles val="exact"/>
        </dgm:presLayoutVars>
      </dgm:prSet>
      <dgm:spPr/>
    </dgm:pt>
    <dgm:pt modelId="{12A1448D-C34B-4D00-9A51-15E601F1B4DD}" type="pres">
      <dgm:prSet presAssocID="{D7A24ABC-CAA0-4CB2-9630-17DF2E59AE09}" presName="compNode" presStyleCnt="0"/>
      <dgm:spPr/>
    </dgm:pt>
    <dgm:pt modelId="{389CE51F-DF72-491E-A955-E7591ECCD3CE}" type="pres">
      <dgm:prSet presAssocID="{D7A24ABC-CAA0-4CB2-9630-17DF2E59AE09}" presName="iconBgRect" presStyleLbl="bgShp" presStyleIdx="0" presStyleCnt="4"/>
      <dgm:spPr/>
    </dgm:pt>
    <dgm:pt modelId="{F7868761-8A5D-4B26-A453-87E3AF1817A4}" type="pres">
      <dgm:prSet presAssocID="{D7A24ABC-CAA0-4CB2-9630-17DF2E59AE09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Success"/>
        </a:ext>
      </dgm:extLst>
    </dgm:pt>
    <dgm:pt modelId="{409838F2-C3B7-487B-8B26-F3DAB0CF76B6}" type="pres">
      <dgm:prSet presAssocID="{D7A24ABC-CAA0-4CB2-9630-17DF2E59AE09}" presName="spaceRect" presStyleCnt="0"/>
      <dgm:spPr/>
    </dgm:pt>
    <dgm:pt modelId="{C5FA6874-D0F2-4E54-B5C2-3106F8900DB6}" type="pres">
      <dgm:prSet presAssocID="{D7A24ABC-CAA0-4CB2-9630-17DF2E59AE09}" presName="textRect" presStyleLbl="revTx" presStyleIdx="0" presStyleCnt="4">
        <dgm:presLayoutVars>
          <dgm:chMax val="1"/>
          <dgm:chPref val="1"/>
        </dgm:presLayoutVars>
      </dgm:prSet>
      <dgm:spPr/>
    </dgm:pt>
    <dgm:pt modelId="{7B6BF5CF-82B4-44DB-87FC-F62CD38F502D}" type="pres">
      <dgm:prSet presAssocID="{0CE19D56-085B-447C-BB9E-D890A01AAB83}" presName="sibTrans" presStyleCnt="0"/>
      <dgm:spPr/>
    </dgm:pt>
    <dgm:pt modelId="{C0560822-43FE-4410-BED0-7574C133D951}" type="pres">
      <dgm:prSet presAssocID="{3C7D5087-FC74-4D9D-9910-AF393B6917BC}" presName="compNode" presStyleCnt="0"/>
      <dgm:spPr/>
    </dgm:pt>
    <dgm:pt modelId="{D3DDFD72-2170-4648-8807-FAEB130A876B}" type="pres">
      <dgm:prSet presAssocID="{3C7D5087-FC74-4D9D-9910-AF393B6917BC}" presName="iconBgRect" presStyleLbl="bgShp" presStyleIdx="1" presStyleCnt="4"/>
      <dgm:spPr/>
    </dgm:pt>
    <dgm:pt modelId="{605E1A6A-8E48-4E73-8A74-F65DD0830999}" type="pres">
      <dgm:prSet presAssocID="{3C7D5087-FC74-4D9D-9910-AF393B6917B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"/>
        </a:ext>
      </dgm:extLst>
    </dgm:pt>
    <dgm:pt modelId="{B015201E-C00C-4DCA-B2A1-9FEB96F301B8}" type="pres">
      <dgm:prSet presAssocID="{3C7D5087-FC74-4D9D-9910-AF393B6917BC}" presName="spaceRect" presStyleCnt="0"/>
      <dgm:spPr/>
    </dgm:pt>
    <dgm:pt modelId="{25AE8027-0E1E-4128-8AC9-A57B4BDAFA71}" type="pres">
      <dgm:prSet presAssocID="{3C7D5087-FC74-4D9D-9910-AF393B6917BC}" presName="textRect" presStyleLbl="revTx" presStyleIdx="1" presStyleCnt="4">
        <dgm:presLayoutVars>
          <dgm:chMax val="1"/>
          <dgm:chPref val="1"/>
        </dgm:presLayoutVars>
      </dgm:prSet>
      <dgm:spPr/>
    </dgm:pt>
    <dgm:pt modelId="{65F003D6-8A31-4E02-BB8B-9CDFD59537DE}" type="pres">
      <dgm:prSet presAssocID="{21BFF37D-DB52-45C7-9680-7410186289E3}" presName="sibTrans" presStyleCnt="0"/>
      <dgm:spPr/>
    </dgm:pt>
    <dgm:pt modelId="{0D6A1755-20E4-4EE4-9146-CCAE69A8804E}" type="pres">
      <dgm:prSet presAssocID="{C04C0CC4-0B4C-47BC-8A42-1B98BFD6CA8D}" presName="compNode" presStyleCnt="0"/>
      <dgm:spPr/>
    </dgm:pt>
    <dgm:pt modelId="{80CD1FDB-D417-4044-8EEE-C5D06EE3FCB0}" type="pres">
      <dgm:prSet presAssocID="{C04C0CC4-0B4C-47BC-8A42-1B98BFD6CA8D}" presName="iconBgRect" presStyleLbl="bgShp" presStyleIdx="2" presStyleCnt="4"/>
      <dgm:spPr/>
    </dgm:pt>
    <dgm:pt modelId="{D6547D7B-FC14-4A02-8C1C-D5F5FAC2A86D}" type="pres">
      <dgm:prSet presAssocID="{C04C0CC4-0B4C-47BC-8A42-1B98BFD6CA8D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ought bubble"/>
        </a:ext>
      </dgm:extLst>
    </dgm:pt>
    <dgm:pt modelId="{A8CD6FB6-8B0E-4F3B-B5A6-CDAFCA5F6D1E}" type="pres">
      <dgm:prSet presAssocID="{C04C0CC4-0B4C-47BC-8A42-1B98BFD6CA8D}" presName="spaceRect" presStyleCnt="0"/>
      <dgm:spPr/>
    </dgm:pt>
    <dgm:pt modelId="{5BCDCD8E-7DC8-43B3-A439-6418A56242FF}" type="pres">
      <dgm:prSet presAssocID="{C04C0CC4-0B4C-47BC-8A42-1B98BFD6CA8D}" presName="textRect" presStyleLbl="revTx" presStyleIdx="2" presStyleCnt="4">
        <dgm:presLayoutVars>
          <dgm:chMax val="1"/>
          <dgm:chPref val="1"/>
        </dgm:presLayoutVars>
      </dgm:prSet>
      <dgm:spPr/>
    </dgm:pt>
    <dgm:pt modelId="{88BD29CC-4A0C-4AF8-B408-9735D392EE26}" type="pres">
      <dgm:prSet presAssocID="{2A6AE599-1E7C-4F28-9363-48EFB9C559C8}" presName="sibTrans" presStyleCnt="0"/>
      <dgm:spPr/>
    </dgm:pt>
    <dgm:pt modelId="{4E7151A6-61FC-426F-8A18-D250AD141713}" type="pres">
      <dgm:prSet presAssocID="{EB3992E9-053F-4293-AA46-522F7F74273B}" presName="compNode" presStyleCnt="0"/>
      <dgm:spPr/>
    </dgm:pt>
    <dgm:pt modelId="{A4118D0C-5BA0-41EA-BF5A-771BECB1F399}" type="pres">
      <dgm:prSet presAssocID="{EB3992E9-053F-4293-AA46-522F7F74273B}" presName="iconBgRect" presStyleLbl="bgShp" presStyleIdx="3" presStyleCnt="4"/>
      <dgm:spPr/>
    </dgm:pt>
    <dgm:pt modelId="{55E38B58-DE0A-4537-8879-36EB4CC0BACC}" type="pres">
      <dgm:prSet presAssocID="{EB3992E9-053F-4293-AA46-522F7F74273B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7D81EBD3-324C-4460-A9A6-0892A40E8AB9}" type="pres">
      <dgm:prSet presAssocID="{EB3992E9-053F-4293-AA46-522F7F74273B}" presName="spaceRect" presStyleCnt="0"/>
      <dgm:spPr/>
    </dgm:pt>
    <dgm:pt modelId="{1BD8EE43-6CBE-4EE1-94D0-C3EA129FA08D}" type="pres">
      <dgm:prSet presAssocID="{EB3992E9-053F-4293-AA46-522F7F74273B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B999C408-E87B-DF47-BE44-E02A4EBE529F}" type="presOf" srcId="{D7A24ABC-CAA0-4CB2-9630-17DF2E59AE09}" destId="{C5FA6874-D0F2-4E54-B5C2-3106F8900DB6}" srcOrd="0" destOrd="0" presId="urn:microsoft.com/office/officeart/2018/5/layout/IconCircleLabelList"/>
    <dgm:cxn modelId="{5146000E-A8CE-4042-8D73-68A450E501B4}" type="presOf" srcId="{3C7D5087-FC74-4D9D-9910-AF393B6917BC}" destId="{25AE8027-0E1E-4128-8AC9-A57B4BDAFA71}" srcOrd="0" destOrd="0" presId="urn:microsoft.com/office/officeart/2018/5/layout/IconCircleLabelList"/>
    <dgm:cxn modelId="{638C7F3F-1BAC-0046-B98B-E150D40B46DB}" type="presOf" srcId="{EB3992E9-053F-4293-AA46-522F7F74273B}" destId="{1BD8EE43-6CBE-4EE1-94D0-C3EA129FA08D}" srcOrd="0" destOrd="0" presId="urn:microsoft.com/office/officeart/2018/5/layout/IconCircleLabelList"/>
    <dgm:cxn modelId="{3EE86751-5169-4598-8E27-8133705E2744}" srcId="{51ECD602-4CDA-48F2-B9C3-C61775075633}" destId="{EB3992E9-053F-4293-AA46-522F7F74273B}" srcOrd="3" destOrd="0" parTransId="{CA87AA45-7B24-4BAE-B052-C9B6F86630B4}" sibTransId="{D6D6B3B5-55D3-4985-AB90-51BA688FA27D}"/>
    <dgm:cxn modelId="{DA09BB63-0006-B941-A3F9-FFD67CD0B8BD}" type="presOf" srcId="{C04C0CC4-0B4C-47BC-8A42-1B98BFD6CA8D}" destId="{5BCDCD8E-7DC8-43B3-A439-6418A56242FF}" srcOrd="0" destOrd="0" presId="urn:microsoft.com/office/officeart/2018/5/layout/IconCircleLabelList"/>
    <dgm:cxn modelId="{140BD586-BE72-9640-8157-127C1F431C8C}" type="presOf" srcId="{51ECD602-4CDA-48F2-B9C3-C61775075633}" destId="{4C89F9AF-F716-434C-B28C-2EE542897C20}" srcOrd="0" destOrd="0" presId="urn:microsoft.com/office/officeart/2018/5/layout/IconCircleLabelList"/>
    <dgm:cxn modelId="{48E13BA7-6ECD-4579-90B0-E8DDA7DCFED3}" srcId="{51ECD602-4CDA-48F2-B9C3-C61775075633}" destId="{D7A24ABC-CAA0-4CB2-9630-17DF2E59AE09}" srcOrd="0" destOrd="0" parTransId="{36BA6E01-E9C4-4664-8116-09C871077072}" sibTransId="{0CE19D56-085B-447C-BB9E-D890A01AAB83}"/>
    <dgm:cxn modelId="{69D3B6B3-3C83-4D98-9BE9-3C8D37B965A2}" srcId="{51ECD602-4CDA-48F2-B9C3-C61775075633}" destId="{3C7D5087-FC74-4D9D-9910-AF393B6917BC}" srcOrd="1" destOrd="0" parTransId="{3B4C6365-CC23-40F7-AD72-274A2264B5A7}" sibTransId="{21BFF37D-DB52-45C7-9680-7410186289E3}"/>
    <dgm:cxn modelId="{766066FA-E5BE-4805-A1CE-768F561A3799}" srcId="{51ECD602-4CDA-48F2-B9C3-C61775075633}" destId="{C04C0CC4-0B4C-47BC-8A42-1B98BFD6CA8D}" srcOrd="2" destOrd="0" parTransId="{29321E88-13D5-42FF-868C-C9EF4B6E757F}" sibTransId="{2A6AE599-1E7C-4F28-9363-48EFB9C559C8}"/>
    <dgm:cxn modelId="{A549E41D-923D-1F4F-9658-6992BEF00FCE}" type="presParOf" srcId="{4C89F9AF-F716-434C-B28C-2EE542897C20}" destId="{12A1448D-C34B-4D00-9A51-15E601F1B4DD}" srcOrd="0" destOrd="0" presId="urn:microsoft.com/office/officeart/2018/5/layout/IconCircleLabelList"/>
    <dgm:cxn modelId="{577E77A7-D418-0646-9A29-C5166428C22C}" type="presParOf" srcId="{12A1448D-C34B-4D00-9A51-15E601F1B4DD}" destId="{389CE51F-DF72-491E-A955-E7591ECCD3CE}" srcOrd="0" destOrd="0" presId="urn:microsoft.com/office/officeart/2018/5/layout/IconCircleLabelList"/>
    <dgm:cxn modelId="{DF8994ED-7EFA-274D-9447-09F91E1A035E}" type="presParOf" srcId="{12A1448D-C34B-4D00-9A51-15E601F1B4DD}" destId="{F7868761-8A5D-4B26-A453-87E3AF1817A4}" srcOrd="1" destOrd="0" presId="urn:microsoft.com/office/officeart/2018/5/layout/IconCircleLabelList"/>
    <dgm:cxn modelId="{DC23FA2F-F9ED-174B-9D31-51D474B451F5}" type="presParOf" srcId="{12A1448D-C34B-4D00-9A51-15E601F1B4DD}" destId="{409838F2-C3B7-487B-8B26-F3DAB0CF76B6}" srcOrd="2" destOrd="0" presId="urn:microsoft.com/office/officeart/2018/5/layout/IconCircleLabelList"/>
    <dgm:cxn modelId="{9DD01A45-F835-A14E-8E76-3FF82E37E5B1}" type="presParOf" srcId="{12A1448D-C34B-4D00-9A51-15E601F1B4DD}" destId="{C5FA6874-D0F2-4E54-B5C2-3106F8900DB6}" srcOrd="3" destOrd="0" presId="urn:microsoft.com/office/officeart/2018/5/layout/IconCircleLabelList"/>
    <dgm:cxn modelId="{FE7610D3-4F76-654D-977C-16E6D866194E}" type="presParOf" srcId="{4C89F9AF-F716-434C-B28C-2EE542897C20}" destId="{7B6BF5CF-82B4-44DB-87FC-F62CD38F502D}" srcOrd="1" destOrd="0" presId="urn:microsoft.com/office/officeart/2018/5/layout/IconCircleLabelList"/>
    <dgm:cxn modelId="{F58A44EE-225B-BF43-9158-9B142BD3AF88}" type="presParOf" srcId="{4C89F9AF-F716-434C-B28C-2EE542897C20}" destId="{C0560822-43FE-4410-BED0-7574C133D951}" srcOrd="2" destOrd="0" presId="urn:microsoft.com/office/officeart/2018/5/layout/IconCircleLabelList"/>
    <dgm:cxn modelId="{B7C0CA55-EA7A-DC43-8234-ABDD7A765D70}" type="presParOf" srcId="{C0560822-43FE-4410-BED0-7574C133D951}" destId="{D3DDFD72-2170-4648-8807-FAEB130A876B}" srcOrd="0" destOrd="0" presId="urn:microsoft.com/office/officeart/2018/5/layout/IconCircleLabelList"/>
    <dgm:cxn modelId="{04BCAF43-71CA-CB40-AA24-83EF5FFB2199}" type="presParOf" srcId="{C0560822-43FE-4410-BED0-7574C133D951}" destId="{605E1A6A-8E48-4E73-8A74-F65DD0830999}" srcOrd="1" destOrd="0" presId="urn:microsoft.com/office/officeart/2018/5/layout/IconCircleLabelList"/>
    <dgm:cxn modelId="{5B6C86C5-5D2C-E246-B939-FE0D40C0733A}" type="presParOf" srcId="{C0560822-43FE-4410-BED0-7574C133D951}" destId="{B015201E-C00C-4DCA-B2A1-9FEB96F301B8}" srcOrd="2" destOrd="0" presId="urn:microsoft.com/office/officeart/2018/5/layout/IconCircleLabelList"/>
    <dgm:cxn modelId="{98E1E0DF-54ED-AF45-80EC-FCB8DCE5A3F9}" type="presParOf" srcId="{C0560822-43FE-4410-BED0-7574C133D951}" destId="{25AE8027-0E1E-4128-8AC9-A57B4BDAFA71}" srcOrd="3" destOrd="0" presId="urn:microsoft.com/office/officeart/2018/5/layout/IconCircleLabelList"/>
    <dgm:cxn modelId="{2E9ABA64-F0A9-B34C-8185-B364095A826C}" type="presParOf" srcId="{4C89F9AF-F716-434C-B28C-2EE542897C20}" destId="{65F003D6-8A31-4E02-BB8B-9CDFD59537DE}" srcOrd="3" destOrd="0" presId="urn:microsoft.com/office/officeart/2018/5/layout/IconCircleLabelList"/>
    <dgm:cxn modelId="{12AC8EA8-D860-F946-9F86-EDEDD6648364}" type="presParOf" srcId="{4C89F9AF-F716-434C-B28C-2EE542897C20}" destId="{0D6A1755-20E4-4EE4-9146-CCAE69A8804E}" srcOrd="4" destOrd="0" presId="urn:microsoft.com/office/officeart/2018/5/layout/IconCircleLabelList"/>
    <dgm:cxn modelId="{D2BB4712-C6B4-2243-9F2F-B95AD1ABF826}" type="presParOf" srcId="{0D6A1755-20E4-4EE4-9146-CCAE69A8804E}" destId="{80CD1FDB-D417-4044-8EEE-C5D06EE3FCB0}" srcOrd="0" destOrd="0" presId="urn:microsoft.com/office/officeart/2018/5/layout/IconCircleLabelList"/>
    <dgm:cxn modelId="{32F4B6B3-FE0D-F645-B0DC-4697552A660F}" type="presParOf" srcId="{0D6A1755-20E4-4EE4-9146-CCAE69A8804E}" destId="{D6547D7B-FC14-4A02-8C1C-D5F5FAC2A86D}" srcOrd="1" destOrd="0" presId="urn:microsoft.com/office/officeart/2018/5/layout/IconCircleLabelList"/>
    <dgm:cxn modelId="{A0FE1527-0523-1548-ABFA-A23D05CF28E4}" type="presParOf" srcId="{0D6A1755-20E4-4EE4-9146-CCAE69A8804E}" destId="{A8CD6FB6-8B0E-4F3B-B5A6-CDAFCA5F6D1E}" srcOrd="2" destOrd="0" presId="urn:microsoft.com/office/officeart/2018/5/layout/IconCircleLabelList"/>
    <dgm:cxn modelId="{E316742B-031B-7C4D-AAE9-C283536611D3}" type="presParOf" srcId="{0D6A1755-20E4-4EE4-9146-CCAE69A8804E}" destId="{5BCDCD8E-7DC8-43B3-A439-6418A56242FF}" srcOrd="3" destOrd="0" presId="urn:microsoft.com/office/officeart/2018/5/layout/IconCircleLabelList"/>
    <dgm:cxn modelId="{D5734756-1B36-5E45-A253-A9AB6805E13F}" type="presParOf" srcId="{4C89F9AF-F716-434C-B28C-2EE542897C20}" destId="{88BD29CC-4A0C-4AF8-B408-9735D392EE26}" srcOrd="5" destOrd="0" presId="urn:microsoft.com/office/officeart/2018/5/layout/IconCircleLabelList"/>
    <dgm:cxn modelId="{E883E93C-DFD6-7E47-B7D8-D50C632F80FE}" type="presParOf" srcId="{4C89F9AF-F716-434C-B28C-2EE542897C20}" destId="{4E7151A6-61FC-426F-8A18-D250AD141713}" srcOrd="6" destOrd="0" presId="urn:microsoft.com/office/officeart/2018/5/layout/IconCircleLabelList"/>
    <dgm:cxn modelId="{4489FA9A-2787-694A-9941-5DDA32125BBA}" type="presParOf" srcId="{4E7151A6-61FC-426F-8A18-D250AD141713}" destId="{A4118D0C-5BA0-41EA-BF5A-771BECB1F399}" srcOrd="0" destOrd="0" presId="urn:microsoft.com/office/officeart/2018/5/layout/IconCircleLabelList"/>
    <dgm:cxn modelId="{63250770-881E-824D-ABE3-093C1E62F55F}" type="presParOf" srcId="{4E7151A6-61FC-426F-8A18-D250AD141713}" destId="{55E38B58-DE0A-4537-8879-36EB4CC0BACC}" srcOrd="1" destOrd="0" presId="urn:microsoft.com/office/officeart/2018/5/layout/IconCircleLabelList"/>
    <dgm:cxn modelId="{29D0807A-1D37-8741-BBB2-B79633B19150}" type="presParOf" srcId="{4E7151A6-61FC-426F-8A18-D250AD141713}" destId="{7D81EBD3-324C-4460-A9A6-0892A40E8AB9}" srcOrd="2" destOrd="0" presId="urn:microsoft.com/office/officeart/2018/5/layout/IconCircleLabelList"/>
    <dgm:cxn modelId="{0C38762B-D4C9-E443-A0EC-C437A394578C}" type="presParOf" srcId="{4E7151A6-61FC-426F-8A18-D250AD141713}" destId="{1BD8EE43-6CBE-4EE1-94D0-C3EA129FA08D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5A202C-48FA-4E36-A68F-F8C28991C0B1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EF36695E-1AF5-48ED-9B3A-18BC6FCA1FDC}">
      <dgm:prSet/>
      <dgm:spPr/>
      <dgm:t>
        <a:bodyPr/>
        <a:lstStyle/>
        <a:p>
          <a:pPr>
            <a:defRPr cap="all"/>
          </a:pPr>
          <a:r>
            <a:rPr lang="en-US"/>
            <a:t>Faced rejection </a:t>
          </a:r>
        </a:p>
      </dgm:t>
    </dgm:pt>
    <dgm:pt modelId="{4D5F5594-8A6E-49EE-AF58-B4B7CB022D0A}" type="parTrans" cxnId="{6BDA4E24-2EB2-4222-BD96-39254FE308B2}">
      <dgm:prSet/>
      <dgm:spPr/>
      <dgm:t>
        <a:bodyPr/>
        <a:lstStyle/>
        <a:p>
          <a:endParaRPr lang="en-US"/>
        </a:p>
      </dgm:t>
    </dgm:pt>
    <dgm:pt modelId="{56A012CB-3424-4D6A-8AE0-E691BD66ED9B}" type="sibTrans" cxnId="{6BDA4E24-2EB2-4222-BD96-39254FE308B2}">
      <dgm:prSet/>
      <dgm:spPr/>
      <dgm:t>
        <a:bodyPr/>
        <a:lstStyle/>
        <a:p>
          <a:endParaRPr lang="en-US"/>
        </a:p>
      </dgm:t>
    </dgm:pt>
    <dgm:pt modelId="{0EC69233-9C7F-470B-8C83-7307441C68E3}">
      <dgm:prSet/>
      <dgm:spPr/>
      <dgm:t>
        <a:bodyPr/>
        <a:lstStyle/>
        <a:p>
          <a:pPr>
            <a:defRPr cap="all"/>
          </a:pPr>
          <a:r>
            <a:rPr lang="en-US"/>
            <a:t>Underestimated </a:t>
          </a:r>
        </a:p>
      </dgm:t>
    </dgm:pt>
    <dgm:pt modelId="{EEA40A42-ED00-4F68-8524-219F5171A68E}" type="parTrans" cxnId="{C6C8BD02-BFAF-4FFA-8AE2-3F53468E4B4F}">
      <dgm:prSet/>
      <dgm:spPr/>
      <dgm:t>
        <a:bodyPr/>
        <a:lstStyle/>
        <a:p>
          <a:endParaRPr lang="en-US"/>
        </a:p>
      </dgm:t>
    </dgm:pt>
    <dgm:pt modelId="{96047466-EB0E-45DE-994A-3372D3A16129}" type="sibTrans" cxnId="{C6C8BD02-BFAF-4FFA-8AE2-3F53468E4B4F}">
      <dgm:prSet/>
      <dgm:spPr/>
      <dgm:t>
        <a:bodyPr/>
        <a:lstStyle/>
        <a:p>
          <a:endParaRPr lang="en-US"/>
        </a:p>
      </dgm:t>
    </dgm:pt>
    <dgm:pt modelId="{0546D70D-D82C-40B7-8C71-815A56EB0D29}">
      <dgm:prSet/>
      <dgm:spPr/>
      <dgm:t>
        <a:bodyPr/>
        <a:lstStyle/>
        <a:p>
          <a:pPr>
            <a:defRPr cap="all"/>
          </a:pPr>
          <a:r>
            <a:rPr lang="en-US" dirty="0"/>
            <a:t>Underdogs </a:t>
          </a:r>
        </a:p>
      </dgm:t>
    </dgm:pt>
    <dgm:pt modelId="{4DF28AD8-AE8C-410A-ADE3-FD426CF4662B}" type="parTrans" cxnId="{BC38ACAC-D8EE-4CC3-A6C9-7AA68040B374}">
      <dgm:prSet/>
      <dgm:spPr/>
      <dgm:t>
        <a:bodyPr/>
        <a:lstStyle/>
        <a:p>
          <a:endParaRPr lang="en-US"/>
        </a:p>
      </dgm:t>
    </dgm:pt>
    <dgm:pt modelId="{F5C6F93D-7C01-4222-BD90-F14D2905060C}" type="sibTrans" cxnId="{BC38ACAC-D8EE-4CC3-A6C9-7AA68040B374}">
      <dgm:prSet/>
      <dgm:spPr/>
      <dgm:t>
        <a:bodyPr/>
        <a:lstStyle/>
        <a:p>
          <a:endParaRPr lang="en-US"/>
        </a:p>
      </dgm:t>
    </dgm:pt>
    <dgm:pt modelId="{34B34F47-EFF6-461B-871F-4985C4B9267C}" type="pres">
      <dgm:prSet presAssocID="{6D5A202C-48FA-4E36-A68F-F8C28991C0B1}" presName="root" presStyleCnt="0">
        <dgm:presLayoutVars>
          <dgm:dir/>
          <dgm:resizeHandles val="exact"/>
        </dgm:presLayoutVars>
      </dgm:prSet>
      <dgm:spPr/>
    </dgm:pt>
    <dgm:pt modelId="{4F4B57D4-2280-4420-A6BA-66BECF4F3B29}" type="pres">
      <dgm:prSet presAssocID="{EF36695E-1AF5-48ED-9B3A-18BC6FCA1FDC}" presName="compNode" presStyleCnt="0"/>
      <dgm:spPr/>
    </dgm:pt>
    <dgm:pt modelId="{6C12E866-2853-4DC3-AC4B-BA0040BB651B}" type="pres">
      <dgm:prSet presAssocID="{EF36695E-1AF5-48ED-9B3A-18BC6FCA1FDC}" presName="iconBgRect" presStyleLbl="bgShp" presStyleIdx="0" presStyleCnt="3"/>
      <dgm:spPr/>
    </dgm:pt>
    <dgm:pt modelId="{8CA176D5-F0A0-47D8-B0A5-96AE1F8B3E00}" type="pres">
      <dgm:prSet presAssocID="{EF36695E-1AF5-48ED-9B3A-18BC6FCA1FD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orried Face with No Fill"/>
        </a:ext>
      </dgm:extLst>
    </dgm:pt>
    <dgm:pt modelId="{B1A20FE3-18DA-4E00-B244-50E488CC5F38}" type="pres">
      <dgm:prSet presAssocID="{EF36695E-1AF5-48ED-9B3A-18BC6FCA1FDC}" presName="spaceRect" presStyleCnt="0"/>
      <dgm:spPr/>
    </dgm:pt>
    <dgm:pt modelId="{1EE6A54F-6516-4FE9-93DE-8DDAFEB351EB}" type="pres">
      <dgm:prSet presAssocID="{EF36695E-1AF5-48ED-9B3A-18BC6FCA1FDC}" presName="textRect" presStyleLbl="revTx" presStyleIdx="0" presStyleCnt="3">
        <dgm:presLayoutVars>
          <dgm:chMax val="1"/>
          <dgm:chPref val="1"/>
        </dgm:presLayoutVars>
      </dgm:prSet>
      <dgm:spPr/>
    </dgm:pt>
    <dgm:pt modelId="{D18C6109-3264-4597-B6B2-454156F84484}" type="pres">
      <dgm:prSet presAssocID="{56A012CB-3424-4D6A-8AE0-E691BD66ED9B}" presName="sibTrans" presStyleCnt="0"/>
      <dgm:spPr/>
    </dgm:pt>
    <dgm:pt modelId="{5D0024E7-3E36-4B6D-BF2B-89CDE4DA39A8}" type="pres">
      <dgm:prSet presAssocID="{0EC69233-9C7F-470B-8C83-7307441C68E3}" presName="compNode" presStyleCnt="0"/>
      <dgm:spPr/>
    </dgm:pt>
    <dgm:pt modelId="{194A7167-78F3-4134-B7E2-995B0D69D735}" type="pres">
      <dgm:prSet presAssocID="{0EC69233-9C7F-470B-8C83-7307441C68E3}" presName="iconBgRect" presStyleLbl="bgShp" presStyleIdx="1" presStyleCnt="3"/>
      <dgm:spPr/>
    </dgm:pt>
    <dgm:pt modelId="{9D5D8DAC-03CD-41CB-9E5E-B45CFC966107}" type="pres">
      <dgm:prSet presAssocID="{0EC69233-9C7F-470B-8C83-7307441C68E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7B65D776-1DB1-4FB1-B893-1577B4770AE1}" type="pres">
      <dgm:prSet presAssocID="{0EC69233-9C7F-470B-8C83-7307441C68E3}" presName="spaceRect" presStyleCnt="0"/>
      <dgm:spPr/>
    </dgm:pt>
    <dgm:pt modelId="{3D9E5AA6-91DB-4A49-8291-E2F7DAF31121}" type="pres">
      <dgm:prSet presAssocID="{0EC69233-9C7F-470B-8C83-7307441C68E3}" presName="textRect" presStyleLbl="revTx" presStyleIdx="1" presStyleCnt="3">
        <dgm:presLayoutVars>
          <dgm:chMax val="1"/>
          <dgm:chPref val="1"/>
        </dgm:presLayoutVars>
      </dgm:prSet>
      <dgm:spPr/>
    </dgm:pt>
    <dgm:pt modelId="{0D2F4BDB-2839-4676-8E68-A7D79CEE239A}" type="pres">
      <dgm:prSet presAssocID="{96047466-EB0E-45DE-994A-3372D3A16129}" presName="sibTrans" presStyleCnt="0"/>
      <dgm:spPr/>
    </dgm:pt>
    <dgm:pt modelId="{89361789-0D2E-43B0-965F-01055F7145BC}" type="pres">
      <dgm:prSet presAssocID="{0546D70D-D82C-40B7-8C71-815A56EB0D29}" presName="compNode" presStyleCnt="0"/>
      <dgm:spPr/>
    </dgm:pt>
    <dgm:pt modelId="{9919EA76-EFDA-4465-98E8-D576A6B59E5C}" type="pres">
      <dgm:prSet presAssocID="{0546D70D-D82C-40B7-8C71-815A56EB0D29}" presName="iconBgRect" presStyleLbl="bgShp" presStyleIdx="2" presStyleCnt="3"/>
      <dgm:spPr/>
    </dgm:pt>
    <dgm:pt modelId="{593765B8-5168-45DB-833A-C1030173A522}" type="pres">
      <dgm:prSet presAssocID="{0546D70D-D82C-40B7-8C71-815A56EB0D2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le:Thumbs down font awesome.svg - Wikimedia Commons"/>
        </a:ext>
      </dgm:extLst>
    </dgm:pt>
    <dgm:pt modelId="{3D64423B-5A31-4592-8917-569F6C4F55F8}" type="pres">
      <dgm:prSet presAssocID="{0546D70D-D82C-40B7-8C71-815A56EB0D29}" presName="spaceRect" presStyleCnt="0"/>
      <dgm:spPr/>
    </dgm:pt>
    <dgm:pt modelId="{2D32EDF3-39F3-4F2A-B666-677FDC10B738}" type="pres">
      <dgm:prSet presAssocID="{0546D70D-D82C-40B7-8C71-815A56EB0D29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C6C8BD02-BFAF-4FFA-8AE2-3F53468E4B4F}" srcId="{6D5A202C-48FA-4E36-A68F-F8C28991C0B1}" destId="{0EC69233-9C7F-470B-8C83-7307441C68E3}" srcOrd="1" destOrd="0" parTransId="{EEA40A42-ED00-4F68-8524-219F5171A68E}" sibTransId="{96047466-EB0E-45DE-994A-3372D3A16129}"/>
    <dgm:cxn modelId="{6BDA4E24-2EB2-4222-BD96-39254FE308B2}" srcId="{6D5A202C-48FA-4E36-A68F-F8C28991C0B1}" destId="{EF36695E-1AF5-48ED-9B3A-18BC6FCA1FDC}" srcOrd="0" destOrd="0" parTransId="{4D5F5594-8A6E-49EE-AF58-B4B7CB022D0A}" sibTransId="{56A012CB-3424-4D6A-8AE0-E691BD66ED9B}"/>
    <dgm:cxn modelId="{8481B085-99A8-4D62-B3A0-053988DC7272}" type="presOf" srcId="{6D5A202C-48FA-4E36-A68F-F8C28991C0B1}" destId="{34B34F47-EFF6-461B-871F-4985C4B9267C}" srcOrd="0" destOrd="0" presId="urn:microsoft.com/office/officeart/2018/5/layout/IconCircleLabelList"/>
    <dgm:cxn modelId="{9FE9A589-2BD7-4899-8452-1BFAFA293C0F}" type="presOf" srcId="{0EC69233-9C7F-470B-8C83-7307441C68E3}" destId="{3D9E5AA6-91DB-4A49-8291-E2F7DAF31121}" srcOrd="0" destOrd="0" presId="urn:microsoft.com/office/officeart/2018/5/layout/IconCircleLabelList"/>
    <dgm:cxn modelId="{FDACB3A5-14C9-4E96-B7C7-4DE1A54D4640}" type="presOf" srcId="{0546D70D-D82C-40B7-8C71-815A56EB0D29}" destId="{2D32EDF3-39F3-4F2A-B666-677FDC10B738}" srcOrd="0" destOrd="0" presId="urn:microsoft.com/office/officeart/2018/5/layout/IconCircleLabelList"/>
    <dgm:cxn modelId="{BC38ACAC-D8EE-4CC3-A6C9-7AA68040B374}" srcId="{6D5A202C-48FA-4E36-A68F-F8C28991C0B1}" destId="{0546D70D-D82C-40B7-8C71-815A56EB0D29}" srcOrd="2" destOrd="0" parTransId="{4DF28AD8-AE8C-410A-ADE3-FD426CF4662B}" sibTransId="{F5C6F93D-7C01-4222-BD90-F14D2905060C}"/>
    <dgm:cxn modelId="{64A23BE8-7DF5-4391-8875-A620C0F30536}" type="presOf" srcId="{EF36695E-1AF5-48ED-9B3A-18BC6FCA1FDC}" destId="{1EE6A54F-6516-4FE9-93DE-8DDAFEB351EB}" srcOrd="0" destOrd="0" presId="urn:microsoft.com/office/officeart/2018/5/layout/IconCircleLabelList"/>
    <dgm:cxn modelId="{864B4C9A-2153-4742-AA8E-E5C478CAD803}" type="presParOf" srcId="{34B34F47-EFF6-461B-871F-4985C4B9267C}" destId="{4F4B57D4-2280-4420-A6BA-66BECF4F3B29}" srcOrd="0" destOrd="0" presId="urn:microsoft.com/office/officeart/2018/5/layout/IconCircleLabelList"/>
    <dgm:cxn modelId="{90D93F72-F928-4D4C-8792-1283F93905EA}" type="presParOf" srcId="{4F4B57D4-2280-4420-A6BA-66BECF4F3B29}" destId="{6C12E866-2853-4DC3-AC4B-BA0040BB651B}" srcOrd="0" destOrd="0" presId="urn:microsoft.com/office/officeart/2018/5/layout/IconCircleLabelList"/>
    <dgm:cxn modelId="{CD801A06-34B5-42E1-BD35-DA1B46E62C7C}" type="presParOf" srcId="{4F4B57D4-2280-4420-A6BA-66BECF4F3B29}" destId="{8CA176D5-F0A0-47D8-B0A5-96AE1F8B3E00}" srcOrd="1" destOrd="0" presId="urn:microsoft.com/office/officeart/2018/5/layout/IconCircleLabelList"/>
    <dgm:cxn modelId="{7BC8E056-DCC0-4C41-95D3-C5F8504DC1C8}" type="presParOf" srcId="{4F4B57D4-2280-4420-A6BA-66BECF4F3B29}" destId="{B1A20FE3-18DA-4E00-B244-50E488CC5F38}" srcOrd="2" destOrd="0" presId="urn:microsoft.com/office/officeart/2018/5/layout/IconCircleLabelList"/>
    <dgm:cxn modelId="{CFFAA4C6-AEA7-4308-9A30-29656AA015A5}" type="presParOf" srcId="{4F4B57D4-2280-4420-A6BA-66BECF4F3B29}" destId="{1EE6A54F-6516-4FE9-93DE-8DDAFEB351EB}" srcOrd="3" destOrd="0" presId="urn:microsoft.com/office/officeart/2018/5/layout/IconCircleLabelList"/>
    <dgm:cxn modelId="{A76D1053-BA07-40EA-BCE3-93DF70364B12}" type="presParOf" srcId="{34B34F47-EFF6-461B-871F-4985C4B9267C}" destId="{D18C6109-3264-4597-B6B2-454156F84484}" srcOrd="1" destOrd="0" presId="urn:microsoft.com/office/officeart/2018/5/layout/IconCircleLabelList"/>
    <dgm:cxn modelId="{E57D564A-E90A-4B8D-B0F3-E405D23B1D49}" type="presParOf" srcId="{34B34F47-EFF6-461B-871F-4985C4B9267C}" destId="{5D0024E7-3E36-4B6D-BF2B-89CDE4DA39A8}" srcOrd="2" destOrd="0" presId="urn:microsoft.com/office/officeart/2018/5/layout/IconCircleLabelList"/>
    <dgm:cxn modelId="{CE21C0F1-C540-4E3D-A47E-BA9764F00B4C}" type="presParOf" srcId="{5D0024E7-3E36-4B6D-BF2B-89CDE4DA39A8}" destId="{194A7167-78F3-4134-B7E2-995B0D69D735}" srcOrd="0" destOrd="0" presId="urn:microsoft.com/office/officeart/2018/5/layout/IconCircleLabelList"/>
    <dgm:cxn modelId="{FFCFF4A4-CCAC-4A22-8AC4-DB95002BF96F}" type="presParOf" srcId="{5D0024E7-3E36-4B6D-BF2B-89CDE4DA39A8}" destId="{9D5D8DAC-03CD-41CB-9E5E-B45CFC966107}" srcOrd="1" destOrd="0" presId="urn:microsoft.com/office/officeart/2018/5/layout/IconCircleLabelList"/>
    <dgm:cxn modelId="{10A56D3C-54BE-4DC8-BE59-95CDD98AB523}" type="presParOf" srcId="{5D0024E7-3E36-4B6D-BF2B-89CDE4DA39A8}" destId="{7B65D776-1DB1-4FB1-B893-1577B4770AE1}" srcOrd="2" destOrd="0" presId="urn:microsoft.com/office/officeart/2018/5/layout/IconCircleLabelList"/>
    <dgm:cxn modelId="{4A03366D-6F44-4BC5-BF71-CF434784DE41}" type="presParOf" srcId="{5D0024E7-3E36-4B6D-BF2B-89CDE4DA39A8}" destId="{3D9E5AA6-91DB-4A49-8291-E2F7DAF31121}" srcOrd="3" destOrd="0" presId="urn:microsoft.com/office/officeart/2018/5/layout/IconCircleLabelList"/>
    <dgm:cxn modelId="{F356AC63-056E-4BDB-B6E6-7BF873EDF9A2}" type="presParOf" srcId="{34B34F47-EFF6-461B-871F-4985C4B9267C}" destId="{0D2F4BDB-2839-4676-8E68-A7D79CEE239A}" srcOrd="3" destOrd="0" presId="urn:microsoft.com/office/officeart/2018/5/layout/IconCircleLabelList"/>
    <dgm:cxn modelId="{ECEDABC6-C7AA-49BF-A0E0-75F4F6FF0C18}" type="presParOf" srcId="{34B34F47-EFF6-461B-871F-4985C4B9267C}" destId="{89361789-0D2E-43B0-965F-01055F7145BC}" srcOrd="4" destOrd="0" presId="urn:microsoft.com/office/officeart/2018/5/layout/IconCircleLabelList"/>
    <dgm:cxn modelId="{F8BC74F0-CB87-4D19-AA50-C3DAF5FE16FF}" type="presParOf" srcId="{89361789-0D2E-43B0-965F-01055F7145BC}" destId="{9919EA76-EFDA-4465-98E8-D576A6B59E5C}" srcOrd="0" destOrd="0" presId="urn:microsoft.com/office/officeart/2018/5/layout/IconCircleLabelList"/>
    <dgm:cxn modelId="{1FBE77AB-42DF-400A-9708-C1249F9773AC}" type="presParOf" srcId="{89361789-0D2E-43B0-965F-01055F7145BC}" destId="{593765B8-5168-45DB-833A-C1030173A522}" srcOrd="1" destOrd="0" presId="urn:microsoft.com/office/officeart/2018/5/layout/IconCircleLabelList"/>
    <dgm:cxn modelId="{A2DE1527-ED16-4964-971C-1092D5ACB133}" type="presParOf" srcId="{89361789-0D2E-43B0-965F-01055F7145BC}" destId="{3D64423B-5A31-4592-8917-569F6C4F55F8}" srcOrd="2" destOrd="0" presId="urn:microsoft.com/office/officeart/2018/5/layout/IconCircleLabelList"/>
    <dgm:cxn modelId="{081264C4-B4D0-45B3-BD6C-718A03F4C1F4}" type="presParOf" srcId="{89361789-0D2E-43B0-965F-01055F7145BC}" destId="{2D32EDF3-39F3-4F2A-B666-677FDC10B738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9CE51F-DF72-491E-A955-E7591ECCD3CE}">
      <dsp:nvSpPr>
        <dsp:cNvPr id="0" name=""/>
        <dsp:cNvSpPr/>
      </dsp:nvSpPr>
      <dsp:spPr>
        <a:xfrm>
          <a:off x="973190" y="986724"/>
          <a:ext cx="1264141" cy="126414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868761-8A5D-4B26-A453-87E3AF1817A4}">
      <dsp:nvSpPr>
        <dsp:cNvPr id="0" name=""/>
        <dsp:cNvSpPr/>
      </dsp:nvSpPr>
      <dsp:spPr>
        <a:xfrm>
          <a:off x="1242597" y="1256131"/>
          <a:ext cx="725326" cy="7253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FA6874-D0F2-4E54-B5C2-3106F8900DB6}">
      <dsp:nvSpPr>
        <dsp:cNvPr id="0" name=""/>
        <dsp:cNvSpPr/>
      </dsp:nvSpPr>
      <dsp:spPr>
        <a:xfrm>
          <a:off x="569079" y="2644614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600" kern="1200"/>
            <a:t>Successful </a:t>
          </a:r>
        </a:p>
      </dsp:txBody>
      <dsp:txXfrm>
        <a:off x="569079" y="2644614"/>
        <a:ext cx="2072362" cy="720000"/>
      </dsp:txXfrm>
    </dsp:sp>
    <dsp:sp modelId="{D3DDFD72-2170-4648-8807-FAEB130A876B}">
      <dsp:nvSpPr>
        <dsp:cNvPr id="0" name=""/>
        <dsp:cNvSpPr/>
      </dsp:nvSpPr>
      <dsp:spPr>
        <a:xfrm>
          <a:off x="3408216" y="986724"/>
          <a:ext cx="1264141" cy="126414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5E1A6A-8E48-4E73-8A74-F65DD0830999}">
      <dsp:nvSpPr>
        <dsp:cNvPr id="0" name=""/>
        <dsp:cNvSpPr/>
      </dsp:nvSpPr>
      <dsp:spPr>
        <a:xfrm>
          <a:off x="3677623" y="1256131"/>
          <a:ext cx="725326" cy="7253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AE8027-0E1E-4128-8AC9-A57B4BDAFA71}">
      <dsp:nvSpPr>
        <dsp:cNvPr id="0" name=""/>
        <dsp:cNvSpPr/>
      </dsp:nvSpPr>
      <dsp:spPr>
        <a:xfrm>
          <a:off x="3004105" y="2644614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600" kern="1200"/>
            <a:t>Smart </a:t>
          </a:r>
        </a:p>
      </dsp:txBody>
      <dsp:txXfrm>
        <a:off x="3004105" y="2644614"/>
        <a:ext cx="2072362" cy="720000"/>
      </dsp:txXfrm>
    </dsp:sp>
    <dsp:sp modelId="{80CD1FDB-D417-4044-8EEE-C5D06EE3FCB0}">
      <dsp:nvSpPr>
        <dsp:cNvPr id="0" name=""/>
        <dsp:cNvSpPr/>
      </dsp:nvSpPr>
      <dsp:spPr>
        <a:xfrm>
          <a:off x="5843242" y="986724"/>
          <a:ext cx="1264141" cy="126414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547D7B-FC14-4A02-8C1C-D5F5FAC2A86D}">
      <dsp:nvSpPr>
        <dsp:cNvPr id="0" name=""/>
        <dsp:cNvSpPr/>
      </dsp:nvSpPr>
      <dsp:spPr>
        <a:xfrm>
          <a:off x="6112649" y="1256131"/>
          <a:ext cx="725326" cy="7253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CDCD8E-7DC8-43B3-A439-6418A56242FF}">
      <dsp:nvSpPr>
        <dsp:cNvPr id="0" name=""/>
        <dsp:cNvSpPr/>
      </dsp:nvSpPr>
      <dsp:spPr>
        <a:xfrm>
          <a:off x="5439131" y="2644614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600" kern="1200"/>
            <a:t>Inspirational </a:t>
          </a:r>
        </a:p>
      </dsp:txBody>
      <dsp:txXfrm>
        <a:off x="5439131" y="2644614"/>
        <a:ext cx="2072362" cy="720000"/>
      </dsp:txXfrm>
    </dsp:sp>
    <dsp:sp modelId="{A4118D0C-5BA0-41EA-BF5A-771BECB1F399}">
      <dsp:nvSpPr>
        <dsp:cNvPr id="0" name=""/>
        <dsp:cNvSpPr/>
      </dsp:nvSpPr>
      <dsp:spPr>
        <a:xfrm>
          <a:off x="8278268" y="986724"/>
          <a:ext cx="1264141" cy="126414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E38B58-DE0A-4537-8879-36EB4CC0BACC}">
      <dsp:nvSpPr>
        <dsp:cNvPr id="0" name=""/>
        <dsp:cNvSpPr/>
      </dsp:nvSpPr>
      <dsp:spPr>
        <a:xfrm>
          <a:off x="8547675" y="1256131"/>
          <a:ext cx="725326" cy="7253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D8EE43-6CBE-4EE1-94D0-C3EA129FA08D}">
      <dsp:nvSpPr>
        <dsp:cNvPr id="0" name=""/>
        <dsp:cNvSpPr/>
      </dsp:nvSpPr>
      <dsp:spPr>
        <a:xfrm>
          <a:off x="7874157" y="2644614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600" kern="1200"/>
            <a:t>Powerful </a:t>
          </a:r>
        </a:p>
      </dsp:txBody>
      <dsp:txXfrm>
        <a:off x="7874157" y="2644614"/>
        <a:ext cx="2072362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12E866-2853-4DC3-AC4B-BA0040BB651B}">
      <dsp:nvSpPr>
        <dsp:cNvPr id="0" name=""/>
        <dsp:cNvSpPr/>
      </dsp:nvSpPr>
      <dsp:spPr>
        <a:xfrm>
          <a:off x="679050" y="578168"/>
          <a:ext cx="1887187" cy="188718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A176D5-F0A0-47D8-B0A5-96AE1F8B3E00}">
      <dsp:nvSpPr>
        <dsp:cNvPr id="0" name=""/>
        <dsp:cNvSpPr/>
      </dsp:nvSpPr>
      <dsp:spPr>
        <a:xfrm>
          <a:off x="1081237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E6A54F-6516-4FE9-93DE-8DDAFEB351EB}">
      <dsp:nvSpPr>
        <dsp:cNvPr id="0" name=""/>
        <dsp:cNvSpPr/>
      </dsp:nvSpPr>
      <dsp:spPr>
        <a:xfrm>
          <a:off x="75768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200" kern="1200"/>
            <a:t>Faced rejection </a:t>
          </a:r>
        </a:p>
      </dsp:txBody>
      <dsp:txXfrm>
        <a:off x="75768" y="3053169"/>
        <a:ext cx="3093750" cy="720000"/>
      </dsp:txXfrm>
    </dsp:sp>
    <dsp:sp modelId="{194A7167-78F3-4134-B7E2-995B0D69D735}">
      <dsp:nvSpPr>
        <dsp:cNvPr id="0" name=""/>
        <dsp:cNvSpPr/>
      </dsp:nvSpPr>
      <dsp:spPr>
        <a:xfrm>
          <a:off x="4314206" y="578168"/>
          <a:ext cx="1887187" cy="188718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5D8DAC-03CD-41CB-9E5E-B45CFC966107}">
      <dsp:nvSpPr>
        <dsp:cNvPr id="0" name=""/>
        <dsp:cNvSpPr/>
      </dsp:nvSpPr>
      <dsp:spPr>
        <a:xfrm>
          <a:off x="4716393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9E5AA6-91DB-4A49-8291-E2F7DAF31121}">
      <dsp:nvSpPr>
        <dsp:cNvPr id="0" name=""/>
        <dsp:cNvSpPr/>
      </dsp:nvSpPr>
      <dsp:spPr>
        <a:xfrm>
          <a:off x="3710925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200" kern="1200"/>
            <a:t>Underestimated </a:t>
          </a:r>
        </a:p>
      </dsp:txBody>
      <dsp:txXfrm>
        <a:off x="3710925" y="3053169"/>
        <a:ext cx="3093750" cy="720000"/>
      </dsp:txXfrm>
    </dsp:sp>
    <dsp:sp modelId="{9919EA76-EFDA-4465-98E8-D576A6B59E5C}">
      <dsp:nvSpPr>
        <dsp:cNvPr id="0" name=""/>
        <dsp:cNvSpPr/>
      </dsp:nvSpPr>
      <dsp:spPr>
        <a:xfrm>
          <a:off x="7949362" y="578168"/>
          <a:ext cx="1887187" cy="188718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3765B8-5168-45DB-833A-C1030173A522}">
      <dsp:nvSpPr>
        <dsp:cNvPr id="0" name=""/>
        <dsp:cNvSpPr/>
      </dsp:nvSpPr>
      <dsp:spPr>
        <a:xfrm>
          <a:off x="8351550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32EDF3-39F3-4F2A-B666-677FDC10B738}">
      <dsp:nvSpPr>
        <dsp:cNvPr id="0" name=""/>
        <dsp:cNvSpPr/>
      </dsp:nvSpPr>
      <dsp:spPr>
        <a:xfrm>
          <a:off x="7346081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200" kern="1200" dirty="0"/>
            <a:t>Underdogs </a:t>
          </a:r>
        </a:p>
      </dsp:txBody>
      <dsp:txXfrm>
        <a:off x="7346081" y="3053169"/>
        <a:ext cx="30937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618A2E-2A98-A142-8E4E-54F06C5D4CA7}" type="datetimeFigureOut">
              <a:rPr lang="en-US" smtClean="0"/>
              <a:t>8/21/19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3C0D2C-14A4-3247-8A2E-46B2A0F05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891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adb1fce44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adb1fce44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0670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7FAD7-53D9-6D4E-BC6D-582E0058FB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324866-E5CF-F140-86C5-5E2A4EE70D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5537A-24DB-8040-A6ED-3660DDFD2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5F655-4DF3-0540-8246-A57A36F926E0}" type="datetimeFigureOut">
              <a:rPr lang="en-US" smtClean="0"/>
              <a:t>8/21/19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9BC18-0B3A-7441-B39F-463FA4FD5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F90D2C-1CAF-6943-BC66-68C0CC314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8003-EA56-D74F-9D94-C4302CF57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965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4C098-3A2A-234C-9495-6C507E4F6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D41C81-5A5F-0B4B-B3E7-6A5C138BCB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98362-BBB4-8D4F-87ED-933BE72B6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5F655-4DF3-0540-8246-A57A36F926E0}" type="datetimeFigureOut">
              <a:rPr lang="en-US" smtClean="0"/>
              <a:t>8/21/19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4D5046-4F23-C24F-B89D-A14ED89C0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67B7ED-F37A-744B-A3B0-8538AC21C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8003-EA56-D74F-9D94-C4302CF57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605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308EDF-5136-584A-8157-B8E75AB2BA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7218A6-402A-A440-9FE4-A5E386C121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0DEEF7-FFF8-1849-8A02-473AE9812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5F655-4DF3-0540-8246-A57A36F926E0}" type="datetimeFigureOut">
              <a:rPr lang="en-US" smtClean="0"/>
              <a:t>8/21/19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4268A-D888-0641-982F-536DB2578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6B802D-FA4F-7244-95D5-53D2409B9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8003-EA56-D74F-9D94-C4302CF57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922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08147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BF05F-FB41-8C40-A3EA-2F4C606B5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CD154-3FAF-914C-AF2A-8979DE9A6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910EE-A9F4-C940-B432-C3C84A9E3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5F655-4DF3-0540-8246-A57A36F926E0}" type="datetimeFigureOut">
              <a:rPr lang="en-US" smtClean="0"/>
              <a:t>8/21/19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7DCE14-D517-424B-89D3-2F9D29E06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ECE29-C8E3-034B-A3D6-8B9EBF408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8003-EA56-D74F-9D94-C4302CF57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132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98076-797B-F242-9C1B-F359828FE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4761E0-95CC-AB46-86B0-F1C47A5925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87936-B7C0-7840-B9A8-0C35FB9A6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5F655-4DF3-0540-8246-A57A36F926E0}" type="datetimeFigureOut">
              <a:rPr lang="en-US" smtClean="0"/>
              <a:t>8/21/19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65FF7-35C0-954F-ABA4-68D17F76A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066DB-D988-624B-9989-F03FD5EC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8003-EA56-D74F-9D94-C4302CF57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70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BCAAF-F067-844C-A112-8171DC0FB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614BF-AFEB-F44F-A9BD-BC95F5FBF0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762F37-0F66-1B4C-A6C3-E5224D2524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E76C6E-5704-734E-82A7-0E4D6CAE1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5F655-4DF3-0540-8246-A57A36F926E0}" type="datetimeFigureOut">
              <a:rPr lang="en-US" smtClean="0"/>
              <a:t>8/21/19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6C5A02-ABB4-294F-A639-4C90C0579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D75957-01F2-4B48-A613-738F0D67A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8003-EA56-D74F-9D94-C4302CF57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311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A6F21-58DD-8D47-9430-EBA09AE55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9E70-16D4-5143-9DE8-C73765CEE2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691257-951E-874E-9667-B18B16496D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D014A2-619B-8449-B26C-2DDEC40787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BFCC7E-0350-7A46-9E44-337D29CF6D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775F99-E2F9-3E43-8536-2305C6080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5F655-4DF3-0540-8246-A57A36F926E0}" type="datetimeFigureOut">
              <a:rPr lang="en-US" smtClean="0"/>
              <a:t>8/21/19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1D0B10-B94E-B447-92BF-B726FA1D1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E79D47-B56F-E545-931D-26EB10B9E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8003-EA56-D74F-9D94-C4302CF57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384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42C7D-6554-CB4C-9B6F-FA5B7B601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007D98-9A6B-D944-A20E-6F9495D28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5F655-4DF3-0540-8246-A57A36F926E0}" type="datetimeFigureOut">
              <a:rPr lang="en-US" smtClean="0"/>
              <a:t>8/21/19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31CBE6-6587-7C4D-B7C2-F73BE4AB0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8EB385-6AD5-CB48-BD27-CF8FDA66E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8003-EA56-D74F-9D94-C4302CF57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387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5F44FC-4A79-8B45-9441-FFB751092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5F655-4DF3-0540-8246-A57A36F926E0}" type="datetimeFigureOut">
              <a:rPr lang="en-US" smtClean="0"/>
              <a:t>8/21/19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24403F-E768-D549-9E8C-F88BB47AF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B8EFA2-4608-8F42-96C0-B86932EF0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8003-EA56-D74F-9D94-C4302CF57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241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07E48-8512-9B42-95DC-F5826A276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78B54-C400-6C4B-9488-78A48533E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074C82-7B6C-CF4E-9BCC-985F5144DC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45052F-AD39-7449-A763-87C0C290D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5F655-4DF3-0540-8246-A57A36F926E0}" type="datetimeFigureOut">
              <a:rPr lang="en-US" smtClean="0"/>
              <a:t>8/21/19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C687A4-DB0D-F54D-A90B-B98D52FE5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EE247B-B6EF-B54E-BECB-E03885846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8003-EA56-D74F-9D94-C4302CF57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764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D458D-BB5C-2C4D-9526-1C7D36D0D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3C155A-A170-5C41-A447-869458A6AA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DEA6D8-9B47-7440-B0FE-74CBA6514B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8FFAFF-FEC2-9845-8AFF-11CAA2600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5F655-4DF3-0540-8246-A57A36F926E0}" type="datetimeFigureOut">
              <a:rPr lang="en-US" smtClean="0"/>
              <a:t>8/21/19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AE8F49-BC45-6A45-8152-3FC075E94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5D0F05-276C-9E45-9A9D-9C449AE73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8003-EA56-D74F-9D94-C4302CF57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34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DCD515-474C-F54E-AEBC-F960BC79A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96CDE3-FD71-D340-992F-D3A6E5990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2760B-FF00-A94E-8FE0-9FE32AA938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5F655-4DF3-0540-8246-A57A36F926E0}" type="datetimeFigureOut">
              <a:rPr lang="en-US" smtClean="0"/>
              <a:t>8/21/19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256A5-580A-0545-98A6-BB810AD85E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6DE98-BE8C-FA48-954E-D4688BE6A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B8003-EA56-D74F-9D94-C4302CF57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918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E33966-17E7-6949-8DD1-20B81BD18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62262"/>
            <a:ext cx="10515600" cy="1133475"/>
          </a:xfrm>
        </p:spPr>
        <p:txBody>
          <a:bodyPr/>
          <a:lstStyle/>
          <a:p>
            <a:pPr algn="ctr"/>
            <a:r>
              <a:rPr lang="en-US" dirty="0"/>
              <a:t>Welcome!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0EFFB3-474D-9C45-858C-B3F25A3C9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8432" y="6086901"/>
            <a:ext cx="2783351" cy="77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312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2CA37D-4086-D947-AFFB-B723AC34F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8432" y="6086901"/>
            <a:ext cx="2783351" cy="771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C4EFF8-F29A-EE4C-81E4-489701BEA5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43855"/>
            <a:ext cx="9144000" cy="2387600"/>
          </a:xfrm>
        </p:spPr>
        <p:txBody>
          <a:bodyPr/>
          <a:lstStyle/>
          <a:p>
            <a:r>
              <a:rPr lang="en-US" dirty="0"/>
              <a:t>Close your eyes and reflect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E734F68-4055-5642-9120-341A138B60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7884"/>
            <a:ext cx="9144000" cy="1655762"/>
          </a:xfrm>
        </p:spPr>
        <p:txBody>
          <a:bodyPr/>
          <a:lstStyle/>
          <a:p>
            <a:r>
              <a:rPr lang="en-US" dirty="0"/>
              <a:t>How can you apply resilience to your life? </a:t>
            </a:r>
          </a:p>
          <a:p>
            <a:r>
              <a:rPr lang="en-US" dirty="0"/>
              <a:t>How can you be more resilient in your next lesson? </a:t>
            </a:r>
          </a:p>
        </p:txBody>
      </p:sp>
    </p:spTree>
    <p:extLst>
      <p:ext uri="{BB962C8B-B14F-4D97-AF65-F5344CB8AC3E}">
        <p14:creationId xmlns:p14="http://schemas.microsoft.com/office/powerpoint/2010/main" val="1476491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A09C32-03A4-C94E-9656-0A8B6E528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516" y="3159711"/>
            <a:ext cx="10792968" cy="161955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Building resilience doesn’t have to be all down to you. If there’s anything that’s troubling you are are struggling to cope </a:t>
            </a:r>
            <a:r>
              <a:rPr lang="en-US" b="1" dirty="0" err="1">
                <a:solidFill>
                  <a:srgbClr val="0A81C4"/>
                </a:solidFill>
                <a:latin typeface="+mj-lt"/>
              </a:rPr>
              <a:t>tootoot</a:t>
            </a:r>
            <a:r>
              <a:rPr lang="en-US" dirty="0"/>
              <a:t> can help.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A36FF0-D6E5-2449-BB61-B1FC7A5BD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510" y="412229"/>
            <a:ext cx="4892690" cy="13554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F96359-B954-C84F-A669-52CA5D8F6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8432" y="6086901"/>
            <a:ext cx="2783351" cy="77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80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3"/>
          <p:cNvSpPr txBox="1"/>
          <p:nvPr/>
        </p:nvSpPr>
        <p:spPr>
          <a:xfrm>
            <a:off x="536396" y="771433"/>
            <a:ext cx="11760000" cy="12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" sz="4400" dirty="0">
                <a:latin typeface="+mj-lt"/>
                <a:ea typeface="Open Sans"/>
                <a:cs typeface="Open Sans"/>
                <a:sym typeface="Open Sans"/>
              </a:rPr>
              <a:t>How can </a:t>
            </a:r>
            <a:r>
              <a:rPr lang="en" sz="4400" b="1" dirty="0">
                <a:solidFill>
                  <a:srgbClr val="0A81C4"/>
                </a:solidFill>
                <a:latin typeface="+mj-lt"/>
                <a:ea typeface="Open Sans"/>
                <a:cs typeface="Open Sans"/>
                <a:sym typeface="Open Sans"/>
              </a:rPr>
              <a:t>tootoot</a:t>
            </a:r>
            <a:r>
              <a:rPr lang="en" sz="4400" dirty="0">
                <a:latin typeface="+mj-lt"/>
                <a:ea typeface="Open Sans"/>
                <a:cs typeface="Open Sans"/>
                <a:sym typeface="Open Sans"/>
              </a:rPr>
              <a:t> help</a:t>
            </a:r>
            <a:r>
              <a:rPr lang="en" sz="440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? </a:t>
            </a:r>
            <a:endParaRPr sz="4400" dirty="0">
              <a:latin typeface="+mj-lt"/>
              <a:ea typeface="Open Sans"/>
              <a:cs typeface="Open Sans"/>
              <a:sym typeface="Open San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B9BF5A-B2D3-7D46-A37A-AD83124C1257}"/>
              </a:ext>
            </a:extLst>
          </p:cNvPr>
          <p:cNvSpPr txBox="1"/>
          <p:nvPr/>
        </p:nvSpPr>
        <p:spPr>
          <a:xfrm>
            <a:off x="536396" y="4281548"/>
            <a:ext cx="112871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“I reported my worries and anxieties about my exams to </a:t>
            </a:r>
            <a:r>
              <a:rPr lang="en-US" sz="2800" b="1" dirty="0">
                <a:solidFill>
                  <a:srgbClr val="0A81C4"/>
                </a:solidFill>
                <a:latin typeface="+mj-lt"/>
              </a:rPr>
              <a:t>tootoot</a:t>
            </a:r>
            <a:r>
              <a:rPr lang="en-US" sz="2800" dirty="0">
                <a:latin typeface="+mj-lt"/>
              </a:rPr>
              <a:t>”</a:t>
            </a:r>
          </a:p>
          <a:p>
            <a:pPr algn="ctr"/>
            <a:r>
              <a:rPr lang="en-US" sz="2800" dirty="0">
                <a:latin typeface="+mj-lt"/>
              </a:rPr>
              <a:t>Pupil from the North West</a:t>
            </a:r>
          </a:p>
          <a:p>
            <a:pPr algn="ctr"/>
            <a:endParaRPr lang="en-US" sz="28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090117-50C1-EF49-9D37-ABF1A21C42D4}"/>
              </a:ext>
            </a:extLst>
          </p:cNvPr>
          <p:cNvSpPr txBox="1"/>
          <p:nvPr/>
        </p:nvSpPr>
        <p:spPr>
          <a:xfrm>
            <a:off x="536396" y="2449593"/>
            <a:ext cx="112871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A81C4"/>
                </a:solidFill>
                <a:latin typeface="+mj-lt"/>
              </a:rPr>
              <a:t>Tootoot</a:t>
            </a:r>
            <a:r>
              <a:rPr lang="en-US" sz="2800" dirty="0">
                <a:latin typeface="+mj-lt"/>
              </a:rPr>
              <a:t> is a </a:t>
            </a:r>
            <a:r>
              <a:rPr lang="en-US" sz="2800" dirty="0">
                <a:solidFill>
                  <a:srgbClr val="0A81C4"/>
                </a:solidFill>
                <a:latin typeface="+mj-lt"/>
              </a:rPr>
              <a:t>safe</a:t>
            </a:r>
            <a:r>
              <a:rPr lang="en-US" sz="2800" dirty="0">
                <a:latin typeface="+mj-lt"/>
              </a:rPr>
              <a:t> and </a:t>
            </a:r>
            <a:r>
              <a:rPr lang="en-US" sz="2800" dirty="0">
                <a:solidFill>
                  <a:srgbClr val="0A81C4"/>
                </a:solidFill>
                <a:latin typeface="+mj-lt"/>
              </a:rPr>
              <a:t>confidential</a:t>
            </a:r>
            <a:r>
              <a:rPr lang="en-US" sz="2800" dirty="0">
                <a:latin typeface="+mj-lt"/>
              </a:rPr>
              <a:t> place to talk about anything that is </a:t>
            </a:r>
            <a:r>
              <a:rPr lang="en-US" sz="2800" dirty="0">
                <a:solidFill>
                  <a:srgbClr val="0A81C4"/>
                </a:solidFill>
                <a:latin typeface="+mj-lt"/>
              </a:rPr>
              <a:t>worrying</a:t>
            </a:r>
            <a:r>
              <a:rPr lang="en-US" sz="2800" dirty="0">
                <a:latin typeface="+mj-lt"/>
              </a:rPr>
              <a:t> you.</a:t>
            </a:r>
          </a:p>
          <a:p>
            <a:pPr algn="ctr"/>
            <a:endParaRPr lang="en-US" sz="28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09616F-26B3-6149-85E4-CF52F39CE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8432" y="6086901"/>
            <a:ext cx="2783351" cy="77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339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5AE677-8BDE-C64B-9588-E5BC83C91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357" y="261216"/>
            <a:ext cx="8709285" cy="646664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EB7847C-B993-7A4F-950F-EB8D7C9C395C}"/>
              </a:ext>
            </a:extLst>
          </p:cNvPr>
          <p:cNvSpPr/>
          <p:nvPr/>
        </p:nvSpPr>
        <p:spPr>
          <a:xfrm>
            <a:off x="1741357" y="442210"/>
            <a:ext cx="8709285" cy="202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620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4372D3-49E4-794B-8FDB-1EC32FB5D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394" y="643466"/>
            <a:ext cx="10129211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235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4EE9EE-D680-AC45-AFFA-9F1991CB8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745"/>
            <a:ext cx="12192000" cy="668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243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19;p37">
            <a:extLst>
              <a:ext uri="{FF2B5EF4-FFF2-40B4-BE49-F238E27FC236}">
                <a16:creationId xmlns:a16="http://schemas.microsoft.com/office/drawing/2014/main" id="{A1B1730C-B959-4E4F-B18A-072031D6CB91}"/>
              </a:ext>
            </a:extLst>
          </p:cNvPr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643467" y="907203"/>
            <a:ext cx="10905066" cy="50435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55169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708D3-E090-B94A-A5B2-5528F61E5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157" y="1634898"/>
            <a:ext cx="10729686" cy="358820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We are always here to support and help you thrive this new school year.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Always tell a teacher, a friend or </a:t>
            </a:r>
            <a:r>
              <a:rPr lang="en-US" b="1" dirty="0" err="1">
                <a:solidFill>
                  <a:srgbClr val="0A81C4"/>
                </a:solidFill>
              </a:rPr>
              <a:t>tootoot</a:t>
            </a:r>
            <a:r>
              <a:rPr lang="en-US" dirty="0"/>
              <a:t> if something is making you feel unhappy or unsafe.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If you forget your </a:t>
            </a:r>
            <a:r>
              <a:rPr lang="en-US" b="1" dirty="0" err="1">
                <a:solidFill>
                  <a:srgbClr val="0A81C4"/>
                </a:solidFill>
              </a:rPr>
              <a:t>tootoot</a:t>
            </a:r>
            <a:r>
              <a:rPr lang="en-US" dirty="0"/>
              <a:t> login please speak to </a:t>
            </a:r>
            <a:r>
              <a:rPr lang="en-US" dirty="0">
                <a:solidFill>
                  <a:srgbClr val="FF0000"/>
                </a:solidFill>
              </a:rPr>
              <a:t>[INSERT NAME HERE]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16875C-D872-3D4B-B719-CC06E50D6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8432" y="6086901"/>
            <a:ext cx="2783351" cy="77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89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C09F172-D0F4-3C40-86FB-8ECB7147A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120" y="1122363"/>
            <a:ext cx="32004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do all these people have in common?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FBE4DD-4C11-1248-8217-05E8754009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57" b="5"/>
          <a:stretch/>
        </p:blipFill>
        <p:spPr>
          <a:xfrm>
            <a:off x="4657343" y="-1"/>
            <a:ext cx="2829214" cy="21830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95562E-A75A-C94B-BF8F-86D8F70D44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496" r="-1" b="24616"/>
          <a:stretch/>
        </p:blipFill>
        <p:spPr>
          <a:xfrm>
            <a:off x="4657343" y="2274491"/>
            <a:ext cx="2825496" cy="22414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BDEE47-E72D-FE4E-8CC3-9DA9D1A034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205" r="2" b="29235"/>
          <a:stretch/>
        </p:blipFill>
        <p:spPr>
          <a:xfrm>
            <a:off x="7570565" y="10"/>
            <a:ext cx="4614002" cy="33832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814A8F-7499-9244-9EE7-362C74A4BF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432" r="3" b="23227"/>
          <a:stretch/>
        </p:blipFill>
        <p:spPr>
          <a:xfrm>
            <a:off x="4653627" y="4616536"/>
            <a:ext cx="2829212" cy="2241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2DD7A8-3B0D-4F47-9763-BB8987908D7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07" b="5285"/>
          <a:stretch/>
        </p:blipFill>
        <p:spPr>
          <a:xfrm>
            <a:off x="7570565" y="3474720"/>
            <a:ext cx="4614002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962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54259911-532B-4993-AC0B-2008AF2D6A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3405009"/>
              </p:ext>
            </p:extLst>
          </p:nvPr>
        </p:nvGraphicFramePr>
        <p:xfrm>
          <a:off x="974124" y="1417852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C87F8697-97DE-B142-BA02-5DC6869BD8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8432" y="6086901"/>
            <a:ext cx="2783351" cy="77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93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229CF9A-9724-4E2E-84E8-142FBEC20C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0523239"/>
              </p:ext>
            </p:extLst>
          </p:nvPr>
        </p:nvGraphicFramePr>
        <p:xfrm>
          <a:off x="924697" y="1356069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EECA78B5-34E1-024A-850D-549A51DAD1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8432" y="6086901"/>
            <a:ext cx="2783351" cy="77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62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E18EC-553E-D345-95D3-7AF131209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contributed to their successes?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5E035D-F189-0745-A471-9D74FEE3B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8432" y="6086901"/>
            <a:ext cx="2783351" cy="771099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0353564-6482-F64B-B0AC-373BE6FE16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305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5E035D-F189-0745-A471-9D74FEE3B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8432" y="6086901"/>
            <a:ext cx="2783351" cy="7710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BC12AC3-6596-244E-9D63-8F9AC8270567}"/>
              </a:ext>
            </a:extLst>
          </p:cNvPr>
          <p:cNvSpPr/>
          <p:nvPr/>
        </p:nvSpPr>
        <p:spPr>
          <a:xfrm>
            <a:off x="2639012" y="2583805"/>
            <a:ext cx="719993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0" kern="120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hosphate Inline" panose="02000506050000020004" pitchFamily="2" charset="77"/>
                <a:cs typeface="Phosphate Inline" panose="02000506050000020004" pitchFamily="2" charset="77"/>
              </a:rPr>
              <a:t>Resilience</a:t>
            </a:r>
            <a:endParaRPr lang="en-US" sz="6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Phosphate Inline" panose="02000506050000020004" pitchFamily="2" charset="77"/>
              <a:cs typeface="Phosphate Inline" panose="0200050605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0148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9F00E9-0ADB-654C-80FF-7FEA17F679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02B474-2411-8047-A75A-DC9AE6B1CDE0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Resilience: a quality that allows some people to be knocked down by life and come back at least as strong as before.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B3A4D46-F9B6-434F-8071-03D67B347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8432" y="6086901"/>
            <a:ext cx="2783351" cy="77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8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8BAF1-0826-294F-83E5-DA510D9E1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can resilience be useful in school?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1B2B90-E5E5-5C49-B1BF-E93C70B4B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122152" cy="43513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When you try out a new sport and you’re not that great at it the first time</a:t>
            </a:r>
          </a:p>
          <a:p>
            <a:pPr>
              <a:lnSpc>
                <a:spcPct val="100000"/>
              </a:lnSpc>
            </a:pPr>
            <a:r>
              <a:rPr lang="en-US" dirty="0"/>
              <a:t>Not getting the grade you expected</a:t>
            </a:r>
          </a:p>
          <a:p>
            <a:pPr>
              <a:lnSpc>
                <a:spcPct val="100000"/>
              </a:lnSpc>
            </a:pPr>
            <a:r>
              <a:rPr lang="en-US" dirty="0"/>
              <a:t>Finding a piece of class work particularly hard </a:t>
            </a:r>
          </a:p>
          <a:p>
            <a:pPr>
              <a:lnSpc>
                <a:spcPct val="100000"/>
              </a:lnSpc>
            </a:pPr>
            <a:r>
              <a:rPr lang="en-US" dirty="0"/>
              <a:t>Not being picked for the part you wanted in the school play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4ECDF8-080B-034B-8784-145343F81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8432" y="6086901"/>
            <a:ext cx="2783351" cy="77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128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D4897B-0BAC-BE48-BC1A-B738914C45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395" b="6915"/>
          <a:stretch/>
        </p:blipFill>
        <p:spPr>
          <a:xfrm>
            <a:off x="-1" y="10"/>
            <a:ext cx="12192001" cy="46669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6267" y="4388303"/>
            <a:ext cx="824089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F4A6C-15F8-674F-9E0F-E72A589C5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267" y="4576970"/>
            <a:ext cx="9810615" cy="1509931"/>
          </a:xfrm>
        </p:spPr>
        <p:txBody>
          <a:bodyPr>
            <a:normAutofit/>
          </a:bodyPr>
          <a:lstStyle/>
          <a:p>
            <a:r>
              <a:rPr lang="en-US" sz="3700" dirty="0">
                <a:solidFill>
                  <a:srgbClr val="000000"/>
                </a:solidFill>
              </a:rPr>
              <a:t>What things can you do to boost your resilience?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A7DC02-DDA4-614D-B627-E481EB720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8432" y="6086901"/>
            <a:ext cx="2783351" cy="77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6251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249</Words>
  <Application>Microsoft Macintosh PowerPoint</Application>
  <PresentationFormat>Widescreen</PresentationFormat>
  <Paragraphs>31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Phosphate Inline</vt:lpstr>
      <vt:lpstr>Office Theme</vt:lpstr>
      <vt:lpstr>Welcome!</vt:lpstr>
      <vt:lpstr>What do all these people have in common?</vt:lpstr>
      <vt:lpstr>PowerPoint Presentation</vt:lpstr>
      <vt:lpstr>PowerPoint Presentation</vt:lpstr>
      <vt:lpstr>What contributed to their successes? </vt:lpstr>
      <vt:lpstr>PowerPoint Presentation</vt:lpstr>
      <vt:lpstr>PowerPoint Presentation</vt:lpstr>
      <vt:lpstr>When can resilience be useful in school?</vt:lpstr>
      <vt:lpstr>What things can you do to boost your resilience?</vt:lpstr>
      <vt:lpstr>Close your eyes and reflect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</dc:title>
  <dc:creator>Joscelyn Comstive</dc:creator>
  <cp:lastModifiedBy>Joscelyn Comstive</cp:lastModifiedBy>
  <cp:revision>5</cp:revision>
  <dcterms:created xsi:type="dcterms:W3CDTF">2019-08-21T10:49:19Z</dcterms:created>
  <dcterms:modified xsi:type="dcterms:W3CDTF">2019-08-21T13:01:57Z</dcterms:modified>
</cp:coreProperties>
</file>