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301" r:id="rId10"/>
    <p:sldId id="299" r:id="rId11"/>
    <p:sldId id="300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C6"/>
    <a:srgbClr val="00B9E6"/>
    <a:srgbClr val="008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9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6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3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9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8/21/19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6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8/21/19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2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8/21/19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5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8/21/19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8/21/19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6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8/21/19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7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9E6"/>
            </a:gs>
            <a:gs pos="100000">
              <a:srgbClr val="0084C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579" y="6118058"/>
            <a:ext cx="1730716" cy="5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3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/>
          <p:nvPr/>
        </p:nvSpPr>
        <p:spPr>
          <a:xfrm>
            <a:off x="1094738" y="2842469"/>
            <a:ext cx="9793939" cy="245177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roxima Nova Light" charset="0"/>
                <a:cs typeface="Proxima Nova Light" charset="0"/>
              </a:rPr>
              <a:t>Mental Health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Proxima Nova Light" charset="0"/>
              <a:cs typeface="Proxima Nova Light" charset="0"/>
            </a:endParaRP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roxima Nova Light" charset="0"/>
                <a:cs typeface="Proxima Nova Light" charset="0"/>
              </a:rPr>
              <a:t>“Stress”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79" y="981287"/>
            <a:ext cx="3866259" cy="112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8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87D1DBE9-4761-214F-B816-84785184BC00}"/>
              </a:ext>
            </a:extLst>
          </p:cNvPr>
          <p:cNvSpPr txBox="1"/>
          <p:nvPr/>
        </p:nvSpPr>
        <p:spPr>
          <a:xfrm>
            <a:off x="1129990" y="1816849"/>
            <a:ext cx="10098156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What can we do to help reduce </a:t>
            </a:r>
            <a:r>
              <a:rPr lang="en-US" sz="40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stress</a:t>
            </a:r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at school?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400798-AA58-4147-9AA3-2C9C45369B9F}"/>
              </a:ext>
            </a:extLst>
          </p:cNvPr>
          <p:cNvSpPr/>
          <p:nvPr/>
        </p:nvSpPr>
        <p:spPr>
          <a:xfrm>
            <a:off x="1273378" y="3074907"/>
            <a:ext cx="9546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Talk about how we feel to </a:t>
            </a:r>
            <a:r>
              <a:rPr lang="en-US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trusted people </a:t>
            </a: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or </a:t>
            </a:r>
            <a:r>
              <a:rPr lang="en-US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tootoot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Listen to our friends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Tell a </a:t>
            </a:r>
            <a:r>
              <a:rPr lang="en-US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teacher</a:t>
            </a: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or </a:t>
            </a:r>
            <a:r>
              <a:rPr lang="en-US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tootoot</a:t>
            </a: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if you are worried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Eat healthily and drink plenty of water</a:t>
            </a:r>
          </a:p>
        </p:txBody>
      </p:sp>
    </p:spTree>
    <p:extLst>
      <p:ext uri="{BB962C8B-B14F-4D97-AF65-F5344CB8AC3E}">
        <p14:creationId xmlns:p14="http://schemas.microsoft.com/office/powerpoint/2010/main" val="266018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87D1DBE9-4761-214F-B816-84785184BC00}"/>
              </a:ext>
            </a:extLst>
          </p:cNvPr>
          <p:cNvSpPr txBox="1"/>
          <p:nvPr/>
        </p:nvSpPr>
        <p:spPr>
          <a:xfrm>
            <a:off x="1129990" y="1816849"/>
            <a:ext cx="10098156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Assembly Challenge!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400798-AA58-4147-9AA3-2C9C45369B9F}"/>
              </a:ext>
            </a:extLst>
          </p:cNvPr>
          <p:cNvSpPr/>
          <p:nvPr/>
        </p:nvSpPr>
        <p:spPr>
          <a:xfrm>
            <a:off x="1405900" y="3074907"/>
            <a:ext cx="9546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How can we help reduce </a:t>
            </a:r>
            <a:r>
              <a:rPr lang="en-US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stress</a:t>
            </a: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and support good </a:t>
            </a:r>
            <a:r>
              <a:rPr lang="en-US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mental health </a:t>
            </a: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in school?</a:t>
            </a:r>
          </a:p>
        </p:txBody>
      </p:sp>
    </p:spTree>
    <p:extLst>
      <p:ext uri="{BB962C8B-B14F-4D97-AF65-F5344CB8AC3E}">
        <p14:creationId xmlns:p14="http://schemas.microsoft.com/office/powerpoint/2010/main" val="425180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10536" y="5737639"/>
            <a:ext cx="2968882" cy="884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9"/>
          <p:cNvSpPr txBox="1"/>
          <p:nvPr/>
        </p:nvSpPr>
        <p:spPr>
          <a:xfrm>
            <a:off x="3990646" y="791221"/>
            <a:ext cx="4366352" cy="89603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8BDB"/>
                </a:solidFill>
                <a:latin typeface="+mj-lt"/>
                <a:ea typeface="Proxima Nova" charset="0"/>
                <a:cs typeface="Proxima Nova" charset="0"/>
              </a:rPr>
              <a:t>Assembly Review </a:t>
            </a:r>
            <a:endParaRPr lang="en-US" sz="1200" dirty="0">
              <a:solidFill>
                <a:srgbClr val="008BDB"/>
              </a:solidFill>
              <a:effectLst/>
              <a:latin typeface="+mj-lt"/>
              <a:ea typeface="Proxima Nova" charset="0"/>
              <a:cs typeface="Proxima Nova" charset="0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1158445" y="1851477"/>
            <a:ext cx="10181879" cy="371699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roxima Nova Light" charset="0"/>
                <a:cs typeface="Proxima Nova Light" charset="0"/>
              </a:rPr>
              <a:t>We will all feel stress at some point, there is always something we can do to reduce it.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Proxima Nova Light" charset="0"/>
              <a:cs typeface="Proxima Nova Light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charset="0"/>
              <a:buChar char="•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Proxima Nova Light" charset="0"/>
              <a:cs typeface="Proxima Nova Light" charset="0"/>
            </a:endParaRP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Arial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roxima Nova Light" charset="0"/>
                <a:cs typeface="Proxima Nova Light" charset="0"/>
              </a:rPr>
              <a:t>If we are feeling stressed, we should always talk about it.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Arial" charset="0"/>
              <a:buChar char="•"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/>
              <a:latin typeface="+mj-lt"/>
              <a:ea typeface="Proxima Nova Light" charset="0"/>
              <a:cs typeface="Proxima Nova Light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charset="0"/>
              <a:buChar char="•"/>
            </a:pPr>
            <a:r>
              <a:rPr lang="en-US" sz="3200" b="1" dirty="0">
                <a:solidFill>
                  <a:srgbClr val="008BDB"/>
                </a:solidFill>
                <a:latin typeface="+mj-lt"/>
                <a:ea typeface="Proxima Nova Semibold" charset="0"/>
                <a:cs typeface="Proxima Nova Semibold" charset="0"/>
              </a:rPr>
              <a:t>We should look after each other by speaking to a trusted adult or tootoot if you or a friend has a worry or concern.</a:t>
            </a:r>
            <a:endParaRPr lang="en-US" sz="3200" b="1" dirty="0">
              <a:solidFill>
                <a:srgbClr val="008BDB"/>
              </a:solidFill>
              <a:effectLst/>
              <a:latin typeface="+mj-lt"/>
              <a:ea typeface="Proxima Nova Semibold" charset="0"/>
              <a:cs typeface="Proxima Nova Semibol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6010750"/>
            <a:ext cx="1746935" cy="50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8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87D1DBE9-4761-214F-B816-84785184BC00}"/>
              </a:ext>
            </a:extLst>
          </p:cNvPr>
          <p:cNvSpPr txBox="1"/>
          <p:nvPr/>
        </p:nvSpPr>
        <p:spPr>
          <a:xfrm>
            <a:off x="1575001" y="1816849"/>
            <a:ext cx="9208135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What do you think </a:t>
            </a:r>
            <a:r>
              <a:rPr lang="en-US" sz="40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Mental Health </a:t>
            </a:r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is?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85A11B-B4EC-564D-A827-84EC522BD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790" y="2857435"/>
            <a:ext cx="3180556" cy="31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9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87D1DBE9-4761-214F-B816-84785184BC00}"/>
              </a:ext>
            </a:extLst>
          </p:cNvPr>
          <p:cNvSpPr txBox="1"/>
          <p:nvPr/>
        </p:nvSpPr>
        <p:spPr>
          <a:xfrm>
            <a:off x="1575001" y="1816849"/>
            <a:ext cx="9208135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What do you think </a:t>
            </a:r>
            <a:r>
              <a:rPr lang="en-US" sz="40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Mental Health </a:t>
            </a:r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is?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1DDEF-C0EC-CE4C-99FE-578D579162DD}"/>
              </a:ext>
            </a:extLst>
          </p:cNvPr>
          <p:cNvSpPr/>
          <p:nvPr/>
        </p:nvSpPr>
        <p:spPr>
          <a:xfrm>
            <a:off x="758929" y="3102722"/>
            <a:ext cx="108402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Mental Health </a:t>
            </a:r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is about our </a:t>
            </a:r>
            <a:r>
              <a:rPr lang="en-GB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Mental Wellbeing</a:t>
            </a:r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. </a:t>
            </a:r>
          </a:p>
          <a:p>
            <a:pPr algn="ctr"/>
            <a:endParaRPr lang="en-GB" sz="2800" dirty="0">
              <a:solidFill>
                <a:srgbClr val="0084C6"/>
              </a:solidFill>
              <a:latin typeface="+mj-lt"/>
              <a:ea typeface="Proxima Nova Light" charset="0"/>
              <a:cs typeface="Proxima Nova Light" charset="0"/>
            </a:endParaRPr>
          </a:p>
          <a:p>
            <a:pPr algn="ctr"/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Good Mental Health helps us feel great about ourselves, and helps us cope with life’s ups and downs. </a:t>
            </a:r>
            <a:endParaRPr lang="en-US" sz="2800" dirty="0">
              <a:solidFill>
                <a:srgbClr val="0084C6"/>
              </a:solidFill>
              <a:latin typeface="+mj-lt"/>
              <a:ea typeface="Proxima Nova Light" charset="0"/>
              <a:cs typeface="Proxima Nova Light" charset="0"/>
            </a:endParaRPr>
          </a:p>
          <a:p>
            <a:pPr algn="ctr"/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605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87D1DBE9-4761-214F-B816-84785184BC00}"/>
              </a:ext>
            </a:extLst>
          </p:cNvPr>
          <p:cNvSpPr txBox="1"/>
          <p:nvPr/>
        </p:nvSpPr>
        <p:spPr>
          <a:xfrm>
            <a:off x="1575001" y="1816849"/>
            <a:ext cx="9208135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What do you think </a:t>
            </a:r>
            <a:r>
              <a:rPr lang="en-US" sz="40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Stress</a:t>
            </a:r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is?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E60E-4A16-3D46-9613-8A4FC069F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790" y="2857435"/>
            <a:ext cx="3180556" cy="31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6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87D1DBE9-4761-214F-B816-84785184BC00}"/>
              </a:ext>
            </a:extLst>
          </p:cNvPr>
          <p:cNvSpPr txBox="1"/>
          <p:nvPr/>
        </p:nvSpPr>
        <p:spPr>
          <a:xfrm>
            <a:off x="1575001" y="1816849"/>
            <a:ext cx="9208135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What do you think </a:t>
            </a:r>
            <a:r>
              <a:rPr lang="en-US" sz="40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Stress</a:t>
            </a:r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is?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1DDEF-C0EC-CE4C-99FE-578D579162DD}"/>
              </a:ext>
            </a:extLst>
          </p:cNvPr>
          <p:cNvSpPr/>
          <p:nvPr/>
        </p:nvSpPr>
        <p:spPr>
          <a:xfrm>
            <a:off x="758929" y="3102722"/>
            <a:ext cx="108402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Stress</a:t>
            </a:r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can affect our </a:t>
            </a:r>
            <a:r>
              <a:rPr lang="en-GB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Mental Health </a:t>
            </a:r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and Wellbeing. </a:t>
            </a:r>
          </a:p>
          <a:p>
            <a:pPr algn="ctr"/>
            <a:endParaRPr lang="en-GB" sz="2800" dirty="0">
              <a:solidFill>
                <a:srgbClr val="0084C6"/>
              </a:solidFill>
              <a:latin typeface="+mj-lt"/>
              <a:ea typeface="Proxima Nova Light" charset="0"/>
              <a:cs typeface="Proxima Nova Light" charset="0"/>
            </a:endParaRPr>
          </a:p>
          <a:p>
            <a:pPr algn="ctr"/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It is what we feel when we are worried or uncomfortable about something. </a:t>
            </a:r>
            <a:endParaRPr lang="en-US" sz="2800" dirty="0">
              <a:solidFill>
                <a:srgbClr val="0084C6"/>
              </a:solidFill>
              <a:latin typeface="+mj-lt"/>
              <a:ea typeface="Proxima Nova Light" charset="0"/>
              <a:cs typeface="Proxima Nova Light" charset="0"/>
            </a:endParaRPr>
          </a:p>
          <a:p>
            <a:pPr algn="ctr"/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495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87D1DBE9-4761-214F-B816-84785184BC00}"/>
              </a:ext>
            </a:extLst>
          </p:cNvPr>
          <p:cNvSpPr txBox="1"/>
          <p:nvPr/>
        </p:nvSpPr>
        <p:spPr>
          <a:xfrm>
            <a:off x="1575001" y="1816849"/>
            <a:ext cx="9208135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What types of things can cause </a:t>
            </a:r>
            <a:r>
              <a:rPr lang="en-US" sz="40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stress</a:t>
            </a:r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E60E-4A16-3D46-9613-8A4FC069F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790" y="2857435"/>
            <a:ext cx="3180556" cy="31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4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EF12C1-57BC-3243-BF66-0879870AFCC2}"/>
              </a:ext>
            </a:extLst>
          </p:cNvPr>
          <p:cNvSpPr/>
          <p:nvPr/>
        </p:nvSpPr>
        <p:spPr>
          <a:xfrm>
            <a:off x="2327650" y="3288252"/>
            <a:ext cx="9546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Not looking after yourself	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Keeping your worries to yourself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Not being prepared for important homework or exams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312E7EF-12FC-034A-898C-0E81BBCAE633}"/>
              </a:ext>
            </a:extLst>
          </p:cNvPr>
          <p:cNvSpPr txBox="1"/>
          <p:nvPr/>
        </p:nvSpPr>
        <p:spPr>
          <a:xfrm>
            <a:off x="1575001" y="1816849"/>
            <a:ext cx="9208135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What types of things can cause </a:t>
            </a:r>
            <a:r>
              <a:rPr lang="en-US" sz="40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stress</a:t>
            </a:r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873DD-D25A-5441-8AB9-E4FD759C0305}"/>
              </a:ext>
            </a:extLst>
          </p:cNvPr>
          <p:cNvSpPr/>
          <p:nvPr/>
        </p:nvSpPr>
        <p:spPr>
          <a:xfrm>
            <a:off x="758929" y="5790674"/>
            <a:ext cx="10840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Always Remember: </a:t>
            </a:r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Stress can mean different things to different people. </a:t>
            </a:r>
            <a:endParaRPr lang="en-US" sz="2800" dirty="0">
              <a:solidFill>
                <a:srgbClr val="0084C6"/>
              </a:solidFill>
              <a:latin typeface="+mj-lt"/>
              <a:ea typeface="Proxima Nova Light" charset="0"/>
              <a:cs typeface="Proxima Nova Light" charset="0"/>
            </a:endParaRPr>
          </a:p>
          <a:p>
            <a:pPr algn="ctr"/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573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87D1DBE9-4761-214F-B816-84785184BC00}"/>
              </a:ext>
            </a:extLst>
          </p:cNvPr>
          <p:cNvSpPr txBox="1"/>
          <p:nvPr/>
        </p:nvSpPr>
        <p:spPr>
          <a:xfrm>
            <a:off x="1575001" y="1816849"/>
            <a:ext cx="9208135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Why is this important to know?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EC680E-664D-AD49-BDD9-FB0649F909D4}"/>
              </a:ext>
            </a:extLst>
          </p:cNvPr>
          <p:cNvSpPr/>
          <p:nvPr/>
        </p:nvSpPr>
        <p:spPr>
          <a:xfrm>
            <a:off x="758929" y="3102722"/>
            <a:ext cx="108402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1 in 5</a:t>
            </a:r>
          </a:p>
          <a:p>
            <a:pPr algn="ctr"/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pupils will experience severe stress or a </a:t>
            </a:r>
            <a:r>
              <a:rPr lang="en-GB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mental health </a:t>
            </a:r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difficulty </a:t>
            </a:r>
          </a:p>
          <a:p>
            <a:pPr algn="ctr"/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before they are 11 years old. </a:t>
            </a:r>
            <a:endParaRPr lang="en-US" sz="2800" dirty="0">
              <a:solidFill>
                <a:srgbClr val="0084C6"/>
              </a:solidFill>
              <a:latin typeface="+mj-lt"/>
              <a:ea typeface="Proxima Nova Light" charset="0"/>
              <a:cs typeface="Proxima Nova Light" charset="0"/>
            </a:endParaRPr>
          </a:p>
          <a:p>
            <a:pPr algn="ctr"/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493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85A11B-B4EC-564D-A827-84EC522BD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790" y="2857435"/>
            <a:ext cx="3180556" cy="3180556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4F949C6D-DB12-604F-A076-F09FBA12F3AB}"/>
              </a:ext>
            </a:extLst>
          </p:cNvPr>
          <p:cNvSpPr txBox="1"/>
          <p:nvPr/>
        </p:nvSpPr>
        <p:spPr>
          <a:xfrm>
            <a:off x="1129990" y="1816849"/>
            <a:ext cx="10098156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What can we do to help reduce </a:t>
            </a:r>
            <a:r>
              <a:rPr lang="en-US" sz="40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stress</a:t>
            </a:r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at school?</a:t>
            </a:r>
          </a:p>
        </p:txBody>
      </p:sp>
    </p:spTree>
    <p:extLst>
      <p:ext uri="{BB962C8B-B14F-4D97-AF65-F5344CB8AC3E}">
        <p14:creationId xmlns:p14="http://schemas.microsoft.com/office/powerpoint/2010/main" val="368492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11653</TotalTime>
  <Words>278</Words>
  <Application>Microsoft Macintosh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Brennan</dc:creator>
  <cp:lastModifiedBy>Joscelyn Comstive</cp:lastModifiedBy>
  <cp:revision>59</cp:revision>
  <dcterms:created xsi:type="dcterms:W3CDTF">2016-09-01T13:58:41Z</dcterms:created>
  <dcterms:modified xsi:type="dcterms:W3CDTF">2019-08-21T14:43:40Z</dcterms:modified>
</cp:coreProperties>
</file>