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43"/>
    <p:restoredTop sz="94731"/>
  </p:normalViewPr>
  <p:slideViewPr>
    <p:cSldViewPr snapToGrid="0" snapToObjects="1">
      <p:cViewPr>
        <p:scale>
          <a:sx n="120" d="100"/>
          <a:sy n="120" d="100"/>
        </p:scale>
        <p:origin x="-104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B367-E3BF-134C-9C1B-B69377813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2DBCC-0595-714F-91EF-B7CD47618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B7113-CBB9-014C-96C2-13716C5D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CA3D7-4674-AE4A-AF27-CE352581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6A362-5756-204C-AFCA-7CED5191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98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9C1F-F5D4-FB44-A8ED-E01B1779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5251E-9921-E34D-9702-7761C8A4F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F9226-0D6C-474C-B290-C71C647E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9B3F0-47B6-964B-BD7A-D361AFD5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F596-5751-E44E-982D-C1E0FEC0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9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B6B66D-D5B2-FD4D-9C19-10F627D10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44709-2478-064E-8E84-092EFFB6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97AE-6B6E-7743-B4C5-4C92967C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C5508-3C01-6D44-A3CE-4A3E0699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9C147-6509-E343-93C0-D22340ED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29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B22B-322A-174C-8876-B07ACEB25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F11C8-F083-8847-A6EC-78BD44D8C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2F203-72C7-BF4B-BDF0-BE8999D3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64B2D-AC76-6D42-8B02-9CAEF5AE7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AC39D-95DB-4944-9192-0C7CA9C0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24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3DF8-0C65-0A4D-A466-58EE4A56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49ACF-4A3D-A949-9B33-FBE0C1C25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7A903-C2B6-4844-A67E-2D03C2EA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10DA0-42E6-F842-B98A-566435CA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C59E-63BA-DC44-AAAE-2C5CF094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48AF5-3866-0849-A450-D56195FC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2F670-F833-504D-BA61-D5FE40F06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CD1CE-11E5-194E-8857-1D61F1F13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42368-CC0D-FE47-AACF-C098EA9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65605-0C98-7545-82CF-072EA852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4F857-DDC2-CA44-B170-E5FBC100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27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63AA-23DE-984A-90FF-3B2DE2DC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13E74-0A2D-8348-9F59-095955FA0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13A8B-BA53-D044-BF61-A0C2047D7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527DF-CCEE-4743-8F1D-B5520C57A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47A8D-69DB-0C48-ACC2-59B5523EE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2C168-F28F-FA46-88D3-669B72C0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E540A4-4EAA-8D47-AF03-706E477DE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CA4C25-CD10-FB43-BCF9-8B5313BD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11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89EB-08FB-6E48-AAD2-C7C9FB05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62D264-53D7-F443-A2FD-A4DFEDEB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67765-5C3D-3B4D-8A3E-46E5DDA7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420B9-076B-7F4B-895D-8F797CCD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42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5C618-2CA5-D747-80E5-AD04172CD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796F6-1D63-964C-9CEA-1F5773F8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A8B1C-D1A5-3A41-BEAB-A80C8080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85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35BF-95E2-F842-8F0B-997B44FB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D97EA-DA83-BF4A-A941-2FD5C0AD6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C2389-ABB3-B741-918F-065AD9DE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50522-8784-CF4D-97C5-3A0A0D16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26507-0011-914C-A647-C30A70B2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F4221-35CE-E84E-8784-E14FA5CB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62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27F9-2B60-7143-97A4-75B95D4A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1DA4E-CD03-4E4E-81CB-01E187587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B543E-F5C5-3B4F-9388-715F46B61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65389-4FB1-DD48-B688-9044E141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E8CDC-524E-B446-B78A-3AB9C597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09CE7-850C-5641-9AE6-A9176FAD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79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83FF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8E799-1C2E-C646-8329-3286F3A9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EF2C-826F-6348-ACCE-F7AFF830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2F3A-832E-724B-B16D-48B55A194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A73C5-CA8C-D244-8F75-55A0587F8A7F}" type="datetimeFigureOut">
              <a:rPr lang="en-GB" smtClean="0"/>
              <a:t>19/02/2020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56425-4DAA-6642-A92B-2E7F07A5D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CE9F4-5C32-214D-ABE2-C99FD412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BAC7B-3C1F-5140-9890-AE206A68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21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3.emf"/><Relationship Id="rId7" Type="http://schemas.openxmlformats.org/officeDocument/2006/relationships/image" Target="../media/image2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2840A-6520-2149-B3D1-84E38FA14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12" y="295509"/>
            <a:ext cx="11001376" cy="87263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Women who changed the world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3963E-1697-AE4B-8B19-C43C30DA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909"/>
            <a:ext cx="12192000" cy="462255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ECE86B-FCEA-0E4E-B06B-0C06F1634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60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9684-F0D4-A245-9584-F461C693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speak up?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8EB174-ED11-AA47-9C6B-8BB0F979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03F48-C148-D14F-BE86-7DE02395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2050" name="Picture 2" descr="Image result for international women's day protest">
            <a:extLst>
              <a:ext uri="{FF2B5EF4-FFF2-40B4-BE49-F238E27FC236}">
                <a16:creationId xmlns:a16="http://schemas.microsoft.com/office/drawing/2014/main" id="{1AA8C451-C826-ED43-8EF4-F7B9D13E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449547" cy="250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4D7EE15-20AC-6A49-A0E8-CDC94EAB2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27514"/>
            <a:ext cx="4962525" cy="1374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DD2F54-5964-6F4C-82C0-C0D92DE86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637" y="1641394"/>
            <a:ext cx="1695233" cy="2552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7DA98B-A716-684E-BF30-AAFB4CA9D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760" y="3763165"/>
            <a:ext cx="3080036" cy="1599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CEFAF5-A48C-6643-B3EF-C097025B4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4760" y="1641394"/>
            <a:ext cx="3507005" cy="18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5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1A8C-1EAA-8345-B10B-492CF087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10840"/>
          </a:xfrm>
        </p:spPr>
        <p:txBody>
          <a:bodyPr>
            <a:normAutofit/>
          </a:bodyPr>
          <a:lstStyle/>
          <a:p>
            <a:r>
              <a:rPr lang="en-GB" dirty="0"/>
              <a:t>You can speak-up about anything that is making </a:t>
            </a:r>
            <a:r>
              <a:rPr lang="en-GB" u="sng" dirty="0"/>
              <a:t>you</a:t>
            </a:r>
            <a:r>
              <a:rPr lang="en-GB" dirty="0"/>
              <a:t> or </a:t>
            </a:r>
            <a:r>
              <a:rPr lang="en-GB" u="sng" dirty="0"/>
              <a:t>someone you know</a:t>
            </a:r>
            <a:r>
              <a:rPr lang="en-GB" dirty="0"/>
              <a:t> feel </a:t>
            </a:r>
            <a:r>
              <a:rPr lang="en-GB" u="sng" dirty="0"/>
              <a:t>unsafe</a:t>
            </a:r>
            <a:r>
              <a:rPr lang="en-GB" dirty="0"/>
              <a:t> or </a:t>
            </a:r>
            <a:r>
              <a:rPr lang="en-GB" u="sng" dirty="0"/>
              <a:t>unhappy</a:t>
            </a:r>
            <a:r>
              <a:rPr lang="en-GB" dirty="0"/>
              <a:t> using </a:t>
            </a:r>
            <a:r>
              <a:rPr lang="en-GB" b="1" dirty="0">
                <a:solidFill>
                  <a:srgbClr val="00B0F0"/>
                </a:solidFill>
              </a:rPr>
              <a:t>tootoot</a:t>
            </a:r>
            <a:r>
              <a:rPr lang="en-GB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4ADE9-3D28-F54D-BA3C-1614D8C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3103-AFEF-9B4D-9916-8729EBA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3" name="Picture 2" descr="Image result for your voice matters">
            <a:extLst>
              <a:ext uri="{FF2B5EF4-FFF2-40B4-BE49-F238E27FC236}">
                <a16:creationId xmlns:a16="http://schemas.microsoft.com/office/drawing/2014/main" id="{D78A8E29-4B72-F245-8A97-FCC042EBE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29" b="77500" l="13462" r="85000">
                        <a14:foregroundMark x1="40000" y1="28929" x2="40000" y2="28929"/>
                        <a14:foregroundMark x1="28846" y1="43214" x2="28846" y2="43214"/>
                        <a14:foregroundMark x1="43077" y1="42500" x2="43077" y2="42500"/>
                        <a14:foregroundMark x1="50769" y1="44286" x2="50769" y2="44286"/>
                        <a14:foregroundMark x1="59615" y1="41071" x2="59615" y2="41071"/>
                        <a14:foregroundMark x1="70000" y1="39286" x2="70000" y2="39286"/>
                        <a14:foregroundMark x1="25000" y1="70000" x2="25000" y2="70000"/>
                        <a14:foregroundMark x1="15769" y1="64286" x2="15769" y2="64286"/>
                        <a14:foregroundMark x1="33077" y1="70000" x2="33077" y2="70000"/>
                        <a14:foregroundMark x1="38462" y1="65000" x2="38462" y2="65000"/>
                        <a14:foregroundMark x1="56538" y1="57500" x2="56538" y2="57500"/>
                        <a14:foregroundMark x1="70000" y1="55357" x2="70000" y2="55357"/>
                        <a14:foregroundMark x1="78077" y1="58214" x2="78077" y2="58214"/>
                        <a14:foregroundMark x1="21538" y1="25000" x2="21538" y2="25000"/>
                        <a14:foregroundMark x1="31923" y1="16429" x2="31923" y2="16429"/>
                        <a14:foregroundMark x1="56154" y1="77500" x2="56154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0800" r="5692" b="16056"/>
          <a:stretch/>
        </p:blipFill>
        <p:spPr bwMode="auto">
          <a:xfrm>
            <a:off x="3919994" y="3134755"/>
            <a:ext cx="3945623" cy="348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970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1A8C-1EAA-8345-B10B-492CF087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tootoot</a:t>
            </a:r>
            <a:r>
              <a:rPr lang="en-GB" dirty="0"/>
              <a:t> is a safe and easy way to send a secure message to your school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4ADE9-3D28-F54D-BA3C-1614D8C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3103-AFEF-9B4D-9916-8729EBA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0D57D-03A7-6F40-ADEA-1A3D6F291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32" b="19672"/>
          <a:stretch/>
        </p:blipFill>
        <p:spPr>
          <a:xfrm>
            <a:off x="3333244" y="2982337"/>
            <a:ext cx="5032022" cy="2832842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057CFA3-062C-C349-A6BB-B4CCB601B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656" y="4398758"/>
            <a:ext cx="629356" cy="62935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7DC08B0-625E-2C47-984F-FE486A8CC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955" y="3399367"/>
            <a:ext cx="942622" cy="94262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1AC0C1C-9515-B844-B298-C60CD3C32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110" y="4135962"/>
            <a:ext cx="942622" cy="94262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27A65A-BC0A-6648-8899-C41195FB1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455" y="4897372"/>
            <a:ext cx="362424" cy="3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6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4ADE9-3D28-F54D-BA3C-1614D8C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3103-AFEF-9B4D-9916-8729EBA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6942CC-573B-FE4C-9C7D-522BA3FA7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26" y="797906"/>
            <a:ext cx="7438492" cy="5523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68AD-4E1E-564E-8B46-19C56F8F36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247"/>
          <a:stretch/>
        </p:blipFill>
        <p:spPr>
          <a:xfrm>
            <a:off x="290511" y="200709"/>
            <a:ext cx="907384" cy="7048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9F0A75-E1E6-D249-B5E1-DEFEC632DB0F}"/>
              </a:ext>
            </a:extLst>
          </p:cNvPr>
          <p:cNvSpPr txBox="1"/>
          <p:nvPr/>
        </p:nvSpPr>
        <p:spPr>
          <a:xfrm>
            <a:off x="7906505" y="213131"/>
            <a:ext cx="389179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www.tootoot.co.uk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DA2F64-8D08-6F4A-92DA-0406ED3721CC}"/>
              </a:ext>
            </a:extLst>
          </p:cNvPr>
          <p:cNvCxnSpPr>
            <a:cxnSpLocks/>
          </p:cNvCxnSpPr>
          <p:nvPr/>
        </p:nvCxnSpPr>
        <p:spPr>
          <a:xfrm flipH="1">
            <a:off x="4188177" y="553154"/>
            <a:ext cx="3848918" cy="2799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815C28F-E292-2945-AD33-E14D0BDB3A54}"/>
              </a:ext>
            </a:extLst>
          </p:cNvPr>
          <p:cNvSpPr/>
          <p:nvPr/>
        </p:nvSpPr>
        <p:spPr>
          <a:xfrm>
            <a:off x="8567079" y="1137890"/>
            <a:ext cx="677333" cy="36124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335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4ADE9-3D28-F54D-BA3C-1614D8C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3103-AFEF-9B4D-9916-8729EBA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5025E-85E6-2C4E-86AE-3BEEBAF6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247"/>
          <a:stretch/>
        </p:blipFill>
        <p:spPr>
          <a:xfrm>
            <a:off x="290511" y="240213"/>
            <a:ext cx="968309" cy="752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234069-0D19-DF47-B1E0-91AFA61E187D}"/>
              </a:ext>
            </a:extLst>
          </p:cNvPr>
          <p:cNvSpPr txBox="1"/>
          <p:nvPr/>
        </p:nvSpPr>
        <p:spPr>
          <a:xfrm>
            <a:off x="6685280" y="401306"/>
            <a:ext cx="491213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[INSERT SCHOOL NAME]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90E6E-4A48-B441-B23B-DA0BFCA79E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28" r="7756"/>
          <a:stretch/>
        </p:blipFill>
        <p:spPr>
          <a:xfrm>
            <a:off x="2406740" y="1337725"/>
            <a:ext cx="7312224" cy="482127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687720-351E-B742-BC29-7864F1B2DF5D}"/>
              </a:ext>
            </a:extLst>
          </p:cNvPr>
          <p:cNvCxnSpPr>
            <a:cxnSpLocks/>
          </p:cNvCxnSpPr>
          <p:nvPr/>
        </p:nvCxnSpPr>
        <p:spPr>
          <a:xfrm flipH="1">
            <a:off x="6481012" y="992431"/>
            <a:ext cx="1989220" cy="19111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752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4ADE9-3D28-F54D-BA3C-1614D8C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3103-AFEF-9B4D-9916-8729EBA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99B9F4-618A-9843-9585-C17C96656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247"/>
          <a:stretch/>
        </p:blipFill>
        <p:spPr>
          <a:xfrm>
            <a:off x="290511" y="200710"/>
            <a:ext cx="907384" cy="7048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0BFE2-FED2-6149-BC66-30EF428DD4F2}"/>
              </a:ext>
            </a:extLst>
          </p:cNvPr>
          <p:cNvSpPr txBox="1"/>
          <p:nvPr/>
        </p:nvSpPr>
        <p:spPr>
          <a:xfrm>
            <a:off x="5376481" y="200710"/>
            <a:ext cx="5183002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If you forget your tootoot login please speak to:</a:t>
            </a:r>
          </a:p>
          <a:p>
            <a:pPr algn="ctr"/>
            <a:r>
              <a:rPr lang="en-GB" sz="2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[INSERT TEACHER NAME]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5E8508-5CB9-3045-A208-6A87C22D1F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78" r="13534" b="20519"/>
          <a:stretch/>
        </p:blipFill>
        <p:spPr>
          <a:xfrm>
            <a:off x="2871437" y="1711077"/>
            <a:ext cx="6974353" cy="448652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21538-2FAA-AC45-9892-43DB8688C340}"/>
              </a:ext>
            </a:extLst>
          </p:cNvPr>
          <p:cNvSpPr/>
          <p:nvPr/>
        </p:nvSpPr>
        <p:spPr>
          <a:xfrm>
            <a:off x="5274879" y="3222446"/>
            <a:ext cx="1625599" cy="28222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64EF311-A213-4F4C-8362-426712F53F53}"/>
              </a:ext>
            </a:extLst>
          </p:cNvPr>
          <p:cNvSpPr/>
          <p:nvPr/>
        </p:nvSpPr>
        <p:spPr>
          <a:xfrm>
            <a:off x="5274880" y="3641198"/>
            <a:ext cx="1625599" cy="28222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678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4ADE9-3D28-F54D-BA3C-1614D8C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3103-AFEF-9B4D-9916-8729EBA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7B95C2-970C-8F42-8411-C5B53367E81E}"/>
              </a:ext>
            </a:extLst>
          </p:cNvPr>
          <p:cNvSpPr txBox="1"/>
          <p:nvPr/>
        </p:nvSpPr>
        <p:spPr>
          <a:xfrm>
            <a:off x="5479456" y="553154"/>
            <a:ext cx="518300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Attach screenshots, images or videos to your message</a:t>
            </a:r>
          </a:p>
        </p:txBody>
      </p:sp>
      <p:pic>
        <p:nvPicPr>
          <p:cNvPr id="7" name="Google Shape;219;p37">
            <a:extLst>
              <a:ext uri="{FF2B5EF4-FFF2-40B4-BE49-F238E27FC236}">
                <a16:creationId xmlns:a16="http://schemas.microsoft.com/office/drawing/2014/main" id="{B13BD59A-29A9-A646-843A-07FD5FB9E80B}"/>
              </a:ext>
            </a:extLst>
          </p:cNvPr>
          <p:cNvPicPr preferRelativeResize="0"/>
          <p:nvPr/>
        </p:nvPicPr>
        <p:blipFill rotWithShape="1">
          <a:blip r:embed="rId4"/>
          <a:srcRect l="11838" r="11245" b="1537"/>
          <a:stretch/>
        </p:blipFill>
        <p:spPr>
          <a:xfrm>
            <a:off x="2626835" y="1643872"/>
            <a:ext cx="7162909" cy="4326324"/>
          </a:xfrm>
          <a:prstGeom prst="rect">
            <a:avLst/>
          </a:prstGeom>
          <a:noFill/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0F9DFDD-228A-2F46-AA7C-570DC523A954}"/>
              </a:ext>
            </a:extLst>
          </p:cNvPr>
          <p:cNvSpPr/>
          <p:nvPr/>
        </p:nvSpPr>
        <p:spPr>
          <a:xfrm>
            <a:off x="4277890" y="2912533"/>
            <a:ext cx="3793067" cy="8353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2053D9-5C75-9E4E-A60E-0AF82BAD3CDA}"/>
              </a:ext>
            </a:extLst>
          </p:cNvPr>
          <p:cNvCxnSpPr>
            <a:cxnSpLocks/>
          </p:cNvCxnSpPr>
          <p:nvPr/>
        </p:nvCxnSpPr>
        <p:spPr>
          <a:xfrm flipH="1">
            <a:off x="6640039" y="1507261"/>
            <a:ext cx="1543807" cy="237730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7F5644-1E88-4F44-98A1-D55CC61272D6}"/>
              </a:ext>
            </a:extLst>
          </p:cNvPr>
          <p:cNvSpPr/>
          <p:nvPr/>
        </p:nvSpPr>
        <p:spPr>
          <a:xfrm>
            <a:off x="5762378" y="4143022"/>
            <a:ext cx="824089" cy="26078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2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4ADE9-3D28-F54D-BA3C-1614D8C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3103-AFEF-9B4D-9916-8729EBA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FC31F3-54F5-3941-8473-697C316F5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3" r="11170" b="3503"/>
          <a:stretch/>
        </p:blipFill>
        <p:spPr>
          <a:xfrm>
            <a:off x="3336758" y="120106"/>
            <a:ext cx="5518484" cy="66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0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47A1A-9AF1-D74C-95C7-F3417A7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history of International Women’s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617CF-1500-3D42-A2FB-BFA939D00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first IWD was held in March 1911 in Austria, Denmark, Germany, Switzerland.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9F31F-4FDA-6F48-9D3F-9826ED54BB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A47B1B-44FC-A84F-B854-C8F883BAD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52181-F3A2-3840-9B2F-EB71EB1F5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939" y="3007818"/>
            <a:ext cx="4691416" cy="2638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D2C50D-51FB-314A-A1AB-778F42F4E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125667"/>
            <a:ext cx="4327944" cy="23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35A9-B326-B246-A846-26BA607B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does International Women’s Day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DAEC-3DCA-0F48-879A-879708ECB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Celebrating the achievements of women </a:t>
            </a:r>
          </a:p>
          <a:p>
            <a:r>
              <a:rPr lang="en-GB" dirty="0"/>
              <a:t>Promoting gender equality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2F923-5396-F94C-8C3A-AFC1B4E1C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051" y="1498841"/>
            <a:ext cx="2540000" cy="2540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6711EA-5630-724D-B5D4-161247209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8693C-DB38-F147-8D75-9235811343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A96E55-D35A-4941-8AC4-D6BFE4BD8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99" y="3195736"/>
            <a:ext cx="3144161" cy="2306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C63087-92EF-D442-8DB2-25C8D68A2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750" y="3296982"/>
            <a:ext cx="4241800" cy="281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6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2E47-5214-BD4C-9269-33E4ACD1B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753" y="1755226"/>
            <a:ext cx="8224838" cy="3034507"/>
          </a:xfrm>
        </p:spPr>
        <p:txBody>
          <a:bodyPr>
            <a:normAutofit/>
          </a:bodyPr>
          <a:lstStyle/>
          <a:p>
            <a:r>
              <a:rPr lang="en-GB" sz="6600" dirty="0">
                <a:latin typeface="Castellar" panose="020A0402060406010301" pitchFamily="18" charset="77"/>
              </a:rPr>
              <a:t>Women who </a:t>
            </a:r>
            <a:br>
              <a:rPr lang="en-GB" sz="6600" dirty="0">
                <a:latin typeface="Castellar" panose="020A0402060406010301" pitchFamily="18" charset="77"/>
              </a:rPr>
            </a:br>
            <a:r>
              <a:rPr lang="en-GB" sz="6600" dirty="0">
                <a:latin typeface="Castellar" panose="020A0402060406010301" pitchFamily="18" charset="77"/>
              </a:rPr>
              <a:t>changed </a:t>
            </a:r>
            <a:br>
              <a:rPr lang="en-GB" sz="6600" dirty="0">
                <a:latin typeface="Castellar" panose="020A0402060406010301" pitchFamily="18" charset="77"/>
              </a:rPr>
            </a:br>
            <a:r>
              <a:rPr lang="en-GB" sz="6600" dirty="0">
                <a:latin typeface="Castellar" panose="020A0402060406010301" pitchFamily="18" charset="77"/>
              </a:rPr>
              <a:t>the world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C5908D-0674-8C4F-93CF-E08BBE0E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25DE5-330B-2649-9E68-273F841B96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B720D-1955-DE4C-B347-4BD3A7CB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9" b="96889" l="2667" r="93778">
                        <a14:foregroundMark x1="14222" y1="61333" x2="14222" y2="61333"/>
                        <a14:foregroundMark x1="25333" y1="81333" x2="25333" y2="81333"/>
                        <a14:foregroundMark x1="26667" y1="65333" x2="25333" y2="65333"/>
                        <a14:foregroundMark x1="8889" y1="45778" x2="8889" y2="45778"/>
                        <a14:foregroundMark x1="3556" y1="37778" x2="3111" y2="47556"/>
                        <a14:foregroundMark x1="35556" y1="93333" x2="36889" y2="93778"/>
                        <a14:foregroundMark x1="54667" y1="96889" x2="54667" y2="96889"/>
                        <a14:foregroundMark x1="77778" y1="38222" x2="77778" y2="38222"/>
                        <a14:foregroundMark x1="62222" y1="14222" x2="62222" y2="14222"/>
                        <a14:foregroundMark x1="43556" y1="6222" x2="43556" y2="6222"/>
                        <a14:foregroundMark x1="87556" y1="39111" x2="87556" y2="39111"/>
                        <a14:foregroundMark x1="93333" y1="51556" x2="93333" y2="51556"/>
                        <a14:foregroundMark x1="50222" y1="8000" x2="50222" y2="8000"/>
                        <a14:foregroundMark x1="58667" y1="6222" x2="60000" y2="7111"/>
                        <a14:foregroundMark x1="25778" y1="8889" x2="25778" y2="8889"/>
                        <a14:foregroundMark x1="44444" y1="4889" x2="44444" y2="4889"/>
                        <a14:foregroundMark x1="60444" y1="7111" x2="60444" y2="7111"/>
                        <a14:foregroundMark x1="22667" y1="14667" x2="22222" y2="16000"/>
                        <a14:foregroundMark x1="16444" y1="25778" x2="16889" y2="41778"/>
                        <a14:foregroundMark x1="16889" y1="41778" x2="36444" y2="46667"/>
                        <a14:foregroundMark x1="36444" y1="46667" x2="45333" y2="31556"/>
                        <a14:foregroundMark x1="45333" y1="31556" x2="29333" y2="20444"/>
                        <a14:foregroundMark x1="29333" y1="20444" x2="14667" y2="17778"/>
                        <a14:foregroundMark x1="14667" y1="17778" x2="15111" y2="27556"/>
                        <a14:foregroundMark x1="82667" y1="20000" x2="91111" y2="31111"/>
                        <a14:foregroundMark x1="91111" y1="31111" x2="93778" y2="45333"/>
                        <a14:foregroundMark x1="93778" y1="45333" x2="81333" y2="52444"/>
                        <a14:foregroundMark x1="81333" y1="52444" x2="78667" y2="32444"/>
                        <a14:foregroundMark x1="78667" y1="32444" x2="83556" y2="2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6001" y="1070221"/>
            <a:ext cx="3719512" cy="371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1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A510-40DC-F24D-9231-B2FAD25A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Florence Nightingale: 1820 - 1910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CB7FB-BF87-D647-A719-7149B0AC8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325" y="1854200"/>
            <a:ext cx="8677275" cy="4351338"/>
          </a:xfrm>
        </p:spPr>
        <p:txBody>
          <a:bodyPr/>
          <a:lstStyle/>
          <a:p>
            <a:r>
              <a:rPr lang="en-GB" dirty="0"/>
              <a:t>Florence Nightingale is famous for her nursing work during the Crimean War (1854 - 56). </a:t>
            </a:r>
          </a:p>
          <a:p>
            <a:r>
              <a:rPr lang="en-GB" dirty="0"/>
              <a:t>She changed the face of nursing from a mostly untrained profession to a highly skilled and well-respected medical profession with very important responsibilities.</a:t>
            </a:r>
          </a:p>
          <a:p>
            <a:r>
              <a:rPr lang="en-GB" dirty="0"/>
              <a:t>Her 1859 book, </a:t>
            </a:r>
            <a:r>
              <a:rPr lang="en-GB" i="1" dirty="0"/>
              <a:t>notes on nursing: what it is and what it is not</a:t>
            </a:r>
            <a:r>
              <a:rPr lang="en-GB" dirty="0"/>
              <a:t>, became one of the profession's most important texts.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56A25D-03F9-5449-A113-8067F0FB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1A045-F383-084E-8E91-CFF390BBF1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A3E8E-B7C2-004C-BEF8-A0C07021C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690687"/>
            <a:ext cx="21780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8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5904E-6AD0-4A45-8B4E-90297C39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Emmeline Pankhurst: 1858-1928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FAE0F-1DD4-F647-BE7A-839E5750A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775" y="1825625"/>
            <a:ext cx="8582024" cy="4351338"/>
          </a:xfrm>
        </p:spPr>
        <p:txBody>
          <a:bodyPr/>
          <a:lstStyle/>
          <a:p>
            <a:r>
              <a:rPr lang="en-GB" dirty="0"/>
              <a:t>Emmeline Pankhurst was a founding member of a group of the Women’s Social and Political Union – more commonly known as the Suffragettes. </a:t>
            </a:r>
          </a:p>
          <a:p>
            <a:r>
              <a:rPr lang="en-GB" dirty="0"/>
              <a:t>Her 40-year campaign achieved complete success in the year that she died, when British women got the right to vote.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2FBB2-BA51-1C48-B798-BE41DCEC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24" y="1770856"/>
            <a:ext cx="2028088" cy="331628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C69BF5-F95E-A548-9299-71E620A6B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18EB9-972D-1547-8E0A-0FF6F06FE1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FE289-5127-8847-8557-807F3F50E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461" y="4226107"/>
            <a:ext cx="6132512" cy="23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47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CF028-96DC-9D4F-BDC9-77AA812B0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Malala Yousafzai: 1997 - present day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3E410-FA66-B643-BF26-73B14CBBC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888" y="1825625"/>
            <a:ext cx="8824912" cy="4351338"/>
          </a:xfrm>
        </p:spPr>
        <p:txBody>
          <a:bodyPr>
            <a:normAutofit/>
          </a:bodyPr>
          <a:lstStyle/>
          <a:p>
            <a:r>
              <a:rPr lang="en-GB" dirty="0"/>
              <a:t>When Malala was 11-years-old wrote an anonymous diary about what life was like under the rule of an extreme group called the Taliban in north-west Pakistan.</a:t>
            </a:r>
          </a:p>
          <a:p>
            <a:r>
              <a:rPr lang="en-GB" dirty="0"/>
              <a:t>She was shot by the Taliban in 2012, when she was just 14-years-old, but continued her work and became the youngest person ever to win the world-famous Nobel Peace Prize.</a:t>
            </a:r>
          </a:p>
          <a:p>
            <a:r>
              <a:rPr lang="en-GB" dirty="0"/>
              <a:t>She has gone on to win more awards, and continues to campaign for girls' rights all over the world and inspire many generations.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F3981-1C53-CC4C-B906-3C37AB146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2" y="1690688"/>
            <a:ext cx="2040553" cy="2578517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4F1F63-CC9E-9144-83A4-40C68E39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16E08-0680-E647-9EE5-8345A98910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84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1A8C-1EAA-8345-B10B-492CF087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all these women have in common?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4ADE9-3D28-F54D-BA3C-1614D8C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3103-AFEF-9B4D-9916-8729EBA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DB488A-677B-1A41-ADF0-9654B0386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105" y="2589817"/>
            <a:ext cx="3311961" cy="2199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9D56C-DAD0-4445-807B-5F8BAD6FF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52" y="2589816"/>
            <a:ext cx="3641242" cy="2199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20DE36-8C11-5346-8A79-30F7D31CD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499" y="2122554"/>
            <a:ext cx="2273001" cy="338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23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1A8C-1EAA-8345-B10B-492CF087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</a:t>
            </a:r>
            <a:r>
              <a:rPr lang="en-GB" u="sng" dirty="0"/>
              <a:t>used</a:t>
            </a:r>
            <a:r>
              <a:rPr lang="en-GB" dirty="0"/>
              <a:t> their </a:t>
            </a:r>
            <a:r>
              <a:rPr lang="en-GB" u="sng" dirty="0"/>
              <a:t>voices</a:t>
            </a:r>
            <a:r>
              <a:rPr lang="en-GB" dirty="0"/>
              <a:t> to </a:t>
            </a:r>
            <a:r>
              <a:rPr lang="en-GB" u="sng" dirty="0"/>
              <a:t>speak up</a:t>
            </a:r>
            <a:r>
              <a:rPr lang="en-GB" dirty="0"/>
              <a:t> and </a:t>
            </a:r>
            <a:r>
              <a:rPr lang="en-GB" u="sng" dirty="0"/>
              <a:t>make the world a better place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4ADE9-3D28-F54D-BA3C-1614D8C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6158997"/>
            <a:ext cx="2128484" cy="45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3103-AFEF-9B4D-9916-8729EBA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85475" y="4789733"/>
            <a:ext cx="1012826" cy="1714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69C48-782F-5D49-9976-61F1F09D9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700" l="6750" r="90000">
                        <a14:foregroundMark x1="37833" y1="17600" x2="37833" y2="17600"/>
                        <a14:foregroundMark x1="49667" y1="18100" x2="49667" y2="18100"/>
                        <a14:foregroundMark x1="64500" y1="16000" x2="64500" y2="16000"/>
                        <a14:foregroundMark x1="79500" y1="18500" x2="79500" y2="18500"/>
                        <a14:foregroundMark x1="69583" y1="54500" x2="69583" y2="54500"/>
                        <a14:foregroundMark x1="58917" y1="61300" x2="58917" y2="61300"/>
                        <a14:foregroundMark x1="41250" y1="64600" x2="41250" y2="64600"/>
                        <a14:foregroundMark x1="37833" y1="48700" x2="37833" y2="48700"/>
                        <a14:foregroundMark x1="28917" y1="42100" x2="28917" y2="42100"/>
                        <a14:foregroundMark x1="29417" y1="23200" x2="29417" y2="23200"/>
                        <a14:foregroundMark x1="6750" y1="83100" x2="6750" y2="83100"/>
                        <a14:foregroundMark x1="10917" y1="93700" x2="10917" y2="93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989" y="2333625"/>
            <a:ext cx="4143374" cy="3452812"/>
          </a:xfrm>
          <a:prstGeom prst="rect">
            <a:avLst/>
          </a:prstGeom>
        </p:spPr>
      </p:pic>
      <p:pic>
        <p:nvPicPr>
          <p:cNvPr id="1026" name="Picture 2" descr="Image result for your voice is power">
            <a:extLst>
              <a:ext uri="{FF2B5EF4-FFF2-40B4-BE49-F238E27FC236}">
                <a16:creationId xmlns:a16="http://schemas.microsoft.com/office/drawing/2014/main" id="{CE2F2860-4F63-6444-8118-1EC6F8BB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74067"/>
            <a:ext cx="3712370" cy="37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01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365</Words>
  <Application>Microsoft Macintosh PowerPoint</Application>
  <PresentationFormat>Widescreen</PresentationFormat>
  <Paragraphs>28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Castellar</vt:lpstr>
      <vt:lpstr>Phosphate Inline</vt:lpstr>
      <vt:lpstr>Office Theme</vt:lpstr>
      <vt:lpstr>Women who changed the world</vt:lpstr>
      <vt:lpstr>The history of International Women’s Day</vt:lpstr>
      <vt:lpstr>Why does International Women’s Day happen?</vt:lpstr>
      <vt:lpstr>Women who  changed  the world </vt:lpstr>
      <vt:lpstr>Florence Nightingale: 1820 - 1910</vt:lpstr>
      <vt:lpstr>Emmeline Pankhurst: 1858-1928</vt:lpstr>
      <vt:lpstr>Malala Yousafzai: 1997 - present day</vt:lpstr>
      <vt:lpstr>What do all these women have in common?</vt:lpstr>
      <vt:lpstr>They used their voices to speak up and make the world a better place</vt:lpstr>
      <vt:lpstr>How can you speak up? </vt:lpstr>
      <vt:lpstr>You can speak-up about anything that is making you or someone you know feel unsafe or unhappy using tootoot </vt:lpstr>
      <vt:lpstr>tootoot is a safe and easy way to send a secure message to your school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Women’s Day</dc:title>
  <dc:creator>Joscelyn Comstive</dc:creator>
  <cp:lastModifiedBy>Joscelyn Comstive</cp:lastModifiedBy>
  <cp:revision>22</cp:revision>
  <dcterms:created xsi:type="dcterms:W3CDTF">2020-02-11T11:56:08Z</dcterms:created>
  <dcterms:modified xsi:type="dcterms:W3CDTF">2020-02-19T15:27:23Z</dcterms:modified>
</cp:coreProperties>
</file>