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86" r:id="rId3"/>
    <p:sldId id="288" r:id="rId4"/>
    <p:sldId id="287" r:id="rId5"/>
    <p:sldId id="293" r:id="rId6"/>
    <p:sldId id="289" r:id="rId7"/>
    <p:sldId id="294" r:id="rId8"/>
    <p:sldId id="295" r:id="rId9"/>
    <p:sldId id="273" r:id="rId10"/>
    <p:sldId id="274" r:id="rId11"/>
    <p:sldId id="275" r:id="rId12"/>
    <p:sldId id="269" r:id="rId13"/>
    <p:sldId id="292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81C4"/>
    <a:srgbClr val="FBB3CB"/>
    <a:srgbClr val="00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14"/>
    <p:restoredTop sz="94664"/>
  </p:normalViewPr>
  <p:slideViewPr>
    <p:cSldViewPr snapToGrid="0" snapToObjects="1">
      <p:cViewPr varScale="1">
        <p:scale>
          <a:sx n="114" d="100"/>
          <a:sy n="114" d="100"/>
        </p:scale>
        <p:origin x="4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2ADAB-A702-9543-A541-6E45CCB3AA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B72067-5C1D-694F-A31F-35449D20D3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E8951-44B0-3A4B-853D-6B75B14CA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CCDE-9C8A-D249-8A12-412726AC31F0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6D737-5D9D-8747-9E52-A90B20EDA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5E18C-D483-5542-AFCE-528FA9545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5BE0-0832-6C40-945A-B9C3B7D16F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228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98728-6AA8-ED4A-8DE5-DBAE1C063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2BA26F-1BF6-A143-A6E8-091C2E71A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F67293-AB66-294C-B5EF-5B74B092B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CCDE-9C8A-D249-8A12-412726AC31F0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67797-AB36-EB40-944E-CB67B5250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56242-BB16-E24E-97AD-ADA1CB58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5BE0-0832-6C40-945A-B9C3B7D16F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564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4BBB93-D5EA-9046-8FA4-C6A2A588CE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EE4CD4-50E9-3A49-ABCA-409AEB6DC0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876492-8082-7B4B-8DEB-1116A5D34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CCDE-9C8A-D249-8A12-412726AC31F0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94C3C-7C69-C24C-9BCA-F15C0AB81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521D3-5EDD-A149-A8CB-28FF66978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5BE0-0832-6C40-945A-B9C3B7D16F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1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F62E4-8C6C-FE46-8FB6-BB5BFEBB9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E1C04-B184-D14B-97E6-315BFECD7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6B87B2-4882-1B4C-A8E5-8E32B51D3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CCDE-9C8A-D249-8A12-412726AC31F0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D52761-A3C2-4048-B22A-D75BD325A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C5AF7-EC9A-6743-B029-5CD9DDD83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5BE0-0832-6C40-945A-B9C3B7D16F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394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090A7-1C64-214F-BF51-07D10F69A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06C27-C3C1-7944-A7F3-C5AD6048B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B052E-1864-B749-96E8-C039A5C20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CCDE-9C8A-D249-8A12-412726AC31F0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1E5A6-D020-874B-97D4-7E97F5807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25DE6A-D9A1-0B43-92C6-B51119340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5BE0-0832-6C40-945A-B9C3B7D16F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065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26B1-FD1E-9249-893E-012A9ED47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E9B62-1251-9044-BACB-D8906EE825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37F513-555B-C14D-85AF-DE83E160F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44BDD9-4FBC-854D-A69A-9B0FE99C0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CCDE-9C8A-D249-8A12-412726AC31F0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E04E77-20D7-3B4F-B063-27FCB029B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DD35EC-EA51-6743-B4DD-B587B0BBB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5BE0-0832-6C40-945A-B9C3B7D16F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126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7E261-4733-734B-ADC9-429FCE8FA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907C68-8E25-F24D-81AE-C71E77BA02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CC029B-D337-A448-B58A-1CF2CFD1B0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9ACD0D-8F48-1742-A9C2-290AB6C1D2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4B5902-C3FB-F445-9830-8D52999E01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56C720-5F01-F74A-9039-99D782DC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CCDE-9C8A-D249-8A12-412726AC31F0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61A583-0245-4E4B-B841-9DBB1E9E8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5FA6CA-F5E8-7847-8F87-73BB9D010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5BE0-0832-6C40-945A-B9C3B7D16F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226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C2ED0-B8AC-E049-9473-6F8AEF2BF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2D35DB-64F1-8143-B5B0-82817C6E4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CCDE-9C8A-D249-8A12-412726AC31F0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0FDA38-167E-E041-9F1F-E5D128436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0EC35F-080B-5942-A523-D4AD15AFF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5BE0-0832-6C40-945A-B9C3B7D16F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27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3E3C57-FA1E-024F-8D8D-9518AB34B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CCDE-9C8A-D249-8A12-412726AC31F0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C87361-5E0D-A44B-A6F7-7822984F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CB23B5-8FEE-2C4D-981E-0E2500183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5BE0-0832-6C40-945A-B9C3B7D16F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07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418BC-699A-6142-AC05-3E2E75FE8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9B7F3-42BB-D347-9083-B9ED78BA0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892107-689E-5E41-91FD-FE57FC6E95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87E762-7B4A-A34F-AB8B-8F63D08AA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CCDE-9C8A-D249-8A12-412726AC31F0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298246-C7BD-FF45-A837-08BFA6C37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6F8D40-F1B6-C94B-BC53-AB644457E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5BE0-0832-6C40-945A-B9C3B7D16F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575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0BB6A-70CD-774D-8614-C208BC613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27C3E4-6EAB-204C-82A8-68A2441D6D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1AF7FC-0B84-0041-A5FA-C546AC1F90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75B8E3-A5AD-1842-B826-182793B0F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CCDE-9C8A-D249-8A12-412726AC31F0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9902EB-702C-1245-827E-B419BFF54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A92277-E4FD-8B48-BD24-34AAD9FCE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5BE0-0832-6C40-945A-B9C3B7D16F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380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F09C38-B5F2-464B-AF43-E039DA784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D9888-1C10-0244-92AA-12D3B05DFA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C0CEF-CCAB-8E44-B09B-BC3A803DEA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5CCDE-9C8A-D249-8A12-412726AC31F0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FAD19-ACE5-2943-90BA-D37EEA4020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E21A5A-97C2-384C-A4A5-A32C8ACF0B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75BE0-0832-6C40-945A-B9C3B7D16F46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57557C3E-BFD7-D946-A64C-5F2C10A7C7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b="20439"/>
          <a:stretch/>
        </p:blipFill>
        <p:spPr>
          <a:xfrm>
            <a:off x="8966137" y="6176963"/>
            <a:ext cx="2387663" cy="563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098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p53FltNps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room&#10;&#10;Description automatically generated">
            <a:extLst>
              <a:ext uri="{FF2B5EF4-FFF2-40B4-BE49-F238E27FC236}">
                <a16:creationId xmlns:a16="http://schemas.microsoft.com/office/drawing/2014/main" id="{BB73E813-94DC-3A47-B436-4C329349D5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333"/>
          <a:stretch/>
        </p:blipFill>
        <p:spPr>
          <a:xfrm>
            <a:off x="2666860" y="1743076"/>
            <a:ext cx="6858000" cy="42291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8B5AA841-1A19-EC46-A3AC-410EC3EBE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3249" y="4014788"/>
            <a:ext cx="6221355" cy="614362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Creating a Positive Community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9B1E05-8FFE-7442-93A8-9A2D6A23F9F5}"/>
              </a:ext>
            </a:extLst>
          </p:cNvPr>
          <p:cNvSpPr/>
          <p:nvPr/>
        </p:nvSpPr>
        <p:spPr>
          <a:xfrm>
            <a:off x="3328436" y="729734"/>
            <a:ext cx="5534849" cy="723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100" b="1" dirty="0">
                <a:solidFill>
                  <a:srgbClr val="0A81C4"/>
                </a:solidFill>
                <a:latin typeface="+mj-lt"/>
                <a:cs typeface="Arial Nova Light" panose="020F0302020204030204" pitchFamily="34" charset="0"/>
              </a:rPr>
              <a:t>Welcome Back to School!</a:t>
            </a:r>
          </a:p>
        </p:txBody>
      </p:sp>
    </p:spTree>
    <p:extLst>
      <p:ext uri="{BB962C8B-B14F-4D97-AF65-F5344CB8AC3E}">
        <p14:creationId xmlns:p14="http://schemas.microsoft.com/office/powerpoint/2010/main" val="746321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BF0EC09-B3D6-4843-85B6-CACACC8D512C}"/>
              </a:ext>
            </a:extLst>
          </p:cNvPr>
          <p:cNvSpPr/>
          <p:nvPr/>
        </p:nvSpPr>
        <p:spPr>
          <a:xfrm>
            <a:off x="355149" y="415409"/>
            <a:ext cx="3947427" cy="723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100" b="1" dirty="0">
                <a:solidFill>
                  <a:srgbClr val="0A81C4"/>
                </a:solidFill>
                <a:latin typeface="Arial Nova Light" panose="020F0302020204030204" pitchFamily="34" charset="0"/>
                <a:cs typeface="Arial Nova Light" panose="020F0302020204030204" pitchFamily="34" charset="0"/>
              </a:rPr>
              <a:t>What is tootoot?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90A3CC-7DBD-A348-B151-6E591F2154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195836"/>
            <a:ext cx="8458200" cy="4237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730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542BAAA-B1E1-AC41-B129-24456752B841}"/>
              </a:ext>
            </a:extLst>
          </p:cNvPr>
          <p:cNvSpPr/>
          <p:nvPr/>
        </p:nvSpPr>
        <p:spPr>
          <a:xfrm>
            <a:off x="355149" y="415409"/>
            <a:ext cx="3947427" cy="723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100" b="1" dirty="0">
                <a:solidFill>
                  <a:srgbClr val="0A81C4"/>
                </a:solidFill>
                <a:latin typeface="Arial Nova Light" panose="020F0302020204030204" pitchFamily="34" charset="0"/>
                <a:cs typeface="Arial Nova Light" panose="020F0302020204030204" pitchFamily="34" charset="0"/>
              </a:rPr>
              <a:t>What is tootoot?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8D69BA-2D94-CC4E-8CCF-451F6F580E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0179" y="1138684"/>
            <a:ext cx="7478221" cy="4303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128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B5AA841-1A19-EC46-A3AC-410EC3EBE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0029" y="1404704"/>
            <a:ext cx="11351941" cy="3936730"/>
          </a:xfrm>
        </p:spPr>
        <p:txBody>
          <a:bodyPr>
            <a:no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  <a:cs typeface="Arial Nova Light" panose="020F0302020204030204" pitchFamily="34" charset="0"/>
              </a:rPr>
              <a:t>Being part of a community is important for our development, mental health and wellbeing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  <a:cs typeface="Arial Nova Light" panose="020F0302020204030204" pitchFamily="34" charset="0"/>
              </a:rPr>
              <a:t>We are all responsible for creating a positive community, part of that is looking out for each other!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  <a:cs typeface="Arial Nova Light" panose="020F0302020204030204" pitchFamily="34" charset="0"/>
              </a:rPr>
              <a:t>If we see something that makes us feel unhappy or unsafe, we should tell a trusted adult, teacher or tootoot.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2800" dirty="0">
              <a:latin typeface="+mj-lt"/>
              <a:cs typeface="Arial Nova Light" panose="020F030202020403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2800" dirty="0">
              <a:latin typeface="+mj-lt"/>
              <a:cs typeface="Arial Nova Light" panose="020F030202020403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2800" dirty="0">
              <a:latin typeface="+mj-lt"/>
              <a:cs typeface="Arial Nova Light" panose="020F030202020403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6D1D53-8402-B040-97B9-A28C458A8DBC}"/>
              </a:ext>
            </a:extLst>
          </p:cNvPr>
          <p:cNvSpPr/>
          <p:nvPr/>
        </p:nvSpPr>
        <p:spPr>
          <a:xfrm>
            <a:off x="504757" y="320972"/>
            <a:ext cx="2195793" cy="723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100" b="1" dirty="0">
                <a:solidFill>
                  <a:srgbClr val="0A81C4"/>
                </a:solidFill>
                <a:latin typeface="+mj-lt"/>
                <a:cs typeface="Arial Nova Light" panose="020F0302020204030204" pitchFamily="34" charset="0"/>
              </a:rPr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336392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B5AA841-1A19-EC46-A3AC-410EC3EBE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646" y="2843212"/>
            <a:ext cx="11709566" cy="127958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j-lt"/>
                <a:cs typeface="Arial Nova Light" panose="020F0302020204030204" pitchFamily="34" charset="0"/>
              </a:rPr>
              <a:t>What can you do this week that will have a positive impact on your community?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6D1D53-8402-B040-97B9-A28C458A8DBC}"/>
              </a:ext>
            </a:extLst>
          </p:cNvPr>
          <p:cNvSpPr/>
          <p:nvPr/>
        </p:nvSpPr>
        <p:spPr>
          <a:xfrm>
            <a:off x="3916903" y="1458397"/>
            <a:ext cx="4357923" cy="723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100" b="1" dirty="0">
                <a:solidFill>
                  <a:srgbClr val="0A81C4"/>
                </a:solidFill>
                <a:latin typeface="+mj-lt"/>
                <a:cs typeface="Arial Nova Light" panose="020F0302020204030204" pitchFamily="34" charset="0"/>
              </a:rPr>
              <a:t>Thought for the day</a:t>
            </a:r>
          </a:p>
        </p:txBody>
      </p:sp>
    </p:spTree>
    <p:extLst>
      <p:ext uri="{BB962C8B-B14F-4D97-AF65-F5344CB8AC3E}">
        <p14:creationId xmlns:p14="http://schemas.microsoft.com/office/powerpoint/2010/main" val="1321006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B5AA841-1A19-EC46-A3AC-410EC3EBE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646" y="2843212"/>
            <a:ext cx="11709566" cy="127958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Any questions?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C10C005-C72B-3B48-8F50-0CECD121A25B}"/>
              </a:ext>
            </a:extLst>
          </p:cNvPr>
          <p:cNvSpPr/>
          <p:nvPr/>
        </p:nvSpPr>
        <p:spPr>
          <a:xfrm>
            <a:off x="4748347" y="1458397"/>
            <a:ext cx="2695033" cy="723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100" b="1" dirty="0">
                <a:solidFill>
                  <a:srgbClr val="0A81C4"/>
                </a:solidFill>
                <a:latin typeface="Arial Nova Light" panose="020F0302020204030204" pitchFamily="34" charset="0"/>
                <a:cs typeface="Arial Nova Light" panose="020F0302020204030204" pitchFamily="34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851307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D7FBA-D3FE-F942-8F43-DCF8CACB5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A81C4"/>
                </a:solidFill>
              </a:rPr>
              <a:t>Assembly Objectives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B1FA2-86CB-F646-A865-FB099FE64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+mj-lt"/>
              </a:rPr>
              <a:t>To learn about examples of community spirit during lockdown</a:t>
            </a:r>
          </a:p>
          <a:p>
            <a:r>
              <a:rPr lang="en-GB" dirty="0">
                <a:latin typeface="+mj-lt"/>
              </a:rPr>
              <a:t>To understand why we should care about creating positive communities</a:t>
            </a:r>
          </a:p>
          <a:p>
            <a:r>
              <a:rPr lang="en-GB" dirty="0">
                <a:latin typeface="+mj-lt"/>
              </a:rPr>
              <a:t>To be able to understand our own role in creating a positive community</a:t>
            </a:r>
          </a:p>
          <a:p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48230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D7FBA-D3FE-F942-8F43-DCF8CACB5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818707"/>
            <a:ext cx="10515600" cy="1325563"/>
          </a:xfrm>
        </p:spPr>
        <p:txBody>
          <a:bodyPr/>
          <a:lstStyle/>
          <a:p>
            <a:pPr algn="ctr"/>
            <a:r>
              <a:rPr lang="en-GB" dirty="0">
                <a:solidFill>
                  <a:srgbClr val="0A81C4"/>
                </a:solidFill>
              </a:rPr>
              <a:t>As human beings we thrive in positive communities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83AA8A6-9058-9044-84C9-319229AF6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50265"/>
            <a:ext cx="10515600" cy="757469"/>
          </a:xfrm>
        </p:spPr>
        <p:txBody>
          <a:bodyPr>
            <a:normAutofit fontScale="92500"/>
          </a:bodyPr>
          <a:lstStyle/>
          <a:p>
            <a:r>
              <a:rPr lang="en-GB" dirty="0"/>
              <a:t>Watch: Guardian News </a:t>
            </a:r>
            <a:r>
              <a:rPr lang="en-GB" dirty="0">
                <a:hlinkClick r:id="rId2"/>
              </a:rPr>
              <a:t>https://www.youtube.com/watch?v=up53FltNpsY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68183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D7FBA-D3FE-F942-8F43-DCF8CACB5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2950"/>
            <a:ext cx="10515600" cy="1325563"/>
          </a:xfrm>
        </p:spPr>
        <p:txBody>
          <a:bodyPr/>
          <a:lstStyle/>
          <a:p>
            <a:pPr algn="ctr"/>
            <a:r>
              <a:rPr lang="en-GB" dirty="0">
                <a:solidFill>
                  <a:srgbClr val="0A81C4"/>
                </a:solidFill>
              </a:rPr>
              <a:t>Do you have a similar story from lockdown you would like to share?</a:t>
            </a:r>
          </a:p>
        </p:txBody>
      </p:sp>
      <p:pic>
        <p:nvPicPr>
          <p:cNvPr id="14" name="Picture 13" descr="A picture containing toy, doll, room, clock&#10;&#10;Description automatically generated">
            <a:extLst>
              <a:ext uri="{FF2B5EF4-FFF2-40B4-BE49-F238E27FC236}">
                <a16:creationId xmlns:a16="http://schemas.microsoft.com/office/drawing/2014/main" id="{7057C332-0A9C-7641-B79E-72862FEE9B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958" b="22917"/>
          <a:stretch/>
        </p:blipFill>
        <p:spPr>
          <a:xfrm>
            <a:off x="2667000" y="2471737"/>
            <a:ext cx="6858000" cy="3643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773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B68D4-5E8C-074D-B337-2F96DAD46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A81C4"/>
                </a:solidFill>
              </a:rPr>
              <a:t>Why is creating a community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CA32A-EF7E-5840-A87F-3B253FDFE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1655"/>
            <a:ext cx="5648325" cy="3367087"/>
          </a:xfrm>
        </p:spPr>
        <p:txBody>
          <a:bodyPr/>
          <a:lstStyle/>
          <a:p>
            <a:r>
              <a:rPr lang="en-GB" dirty="0">
                <a:latin typeface="+mj-lt"/>
              </a:rPr>
              <a:t>Makes us feel safe and secure</a:t>
            </a:r>
          </a:p>
          <a:p>
            <a:r>
              <a:rPr lang="en-GB" dirty="0">
                <a:latin typeface="+mj-lt"/>
              </a:rPr>
              <a:t>Gives us a sense of being a part of something bigger</a:t>
            </a:r>
          </a:p>
          <a:p>
            <a:r>
              <a:rPr lang="en-GB" dirty="0">
                <a:latin typeface="+mj-lt"/>
              </a:rPr>
              <a:t>Helps us achieve our goals</a:t>
            </a:r>
          </a:p>
          <a:p>
            <a:r>
              <a:rPr lang="en-GB" dirty="0">
                <a:latin typeface="+mj-lt"/>
              </a:rPr>
              <a:t>Improves our mental health and wellbeing</a:t>
            </a:r>
          </a:p>
          <a:p>
            <a:r>
              <a:rPr lang="en-GB" dirty="0">
                <a:latin typeface="+mj-lt"/>
              </a:rPr>
              <a:t>We learn new and exciting things!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369D2F7-2A90-8D47-BC54-F8E6C38698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3675" y="681037"/>
            <a:ext cx="5648325" cy="564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153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D7FBA-D3FE-F942-8F43-DCF8CACB5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solidFill>
                  <a:srgbClr val="0A81C4"/>
                </a:solidFill>
              </a:rPr>
              <a:t>Hands up, who has a suggestion or idea for ways we can continue that positive community feeling?</a:t>
            </a:r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C80FF5D8-6B9E-C34E-BCDA-720E20277B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6963" y="85725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762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0BD7B-F9B1-2C4F-AB2A-BE2BE6B8B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250" y="2766217"/>
            <a:ext cx="4748213" cy="1325563"/>
          </a:xfrm>
        </p:spPr>
        <p:txBody>
          <a:bodyPr/>
          <a:lstStyle/>
          <a:p>
            <a:pPr algn="ctr"/>
            <a:r>
              <a:rPr lang="en-GB" dirty="0">
                <a:solidFill>
                  <a:srgbClr val="0A81C4"/>
                </a:solidFill>
              </a:rPr>
              <a:t>Communities look after each other. </a:t>
            </a:r>
          </a:p>
        </p:txBody>
      </p:sp>
      <p:pic>
        <p:nvPicPr>
          <p:cNvPr id="5" name="Picture 4" descr="A picture containing toy, doll, clock&#10;&#10;Description automatically generated">
            <a:extLst>
              <a:ext uri="{FF2B5EF4-FFF2-40B4-BE49-F238E27FC236}">
                <a16:creationId xmlns:a16="http://schemas.microsoft.com/office/drawing/2014/main" id="{22B4559E-8F4E-454C-AA1F-FBCB9357D7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3187" y="792956"/>
            <a:ext cx="5272087" cy="527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420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0BD7B-F9B1-2C4F-AB2A-BE2BE6B8B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A81C4"/>
                </a:solidFill>
              </a:rPr>
              <a:t>It’s important we all play our part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AF3CC-17BF-EA44-BC0C-144EFAB20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+mj-lt"/>
              </a:rPr>
              <a:t>Be kind to ourselves and others. </a:t>
            </a:r>
          </a:p>
          <a:p>
            <a:r>
              <a:rPr lang="en-GB" dirty="0">
                <a:latin typeface="+mj-lt"/>
              </a:rPr>
              <a:t>Look after each other, if someone doesn’t seem themselves ask them if they want to talk.</a:t>
            </a:r>
          </a:p>
          <a:p>
            <a:r>
              <a:rPr lang="en-GB" dirty="0">
                <a:latin typeface="+mj-lt"/>
              </a:rPr>
              <a:t>If you see bullying, check in with the person affected and then talk to a teacher, trusted adult or tootoot. </a:t>
            </a:r>
          </a:p>
        </p:txBody>
      </p:sp>
    </p:spTree>
    <p:extLst>
      <p:ext uri="{BB962C8B-B14F-4D97-AF65-F5344CB8AC3E}">
        <p14:creationId xmlns:p14="http://schemas.microsoft.com/office/powerpoint/2010/main" val="2642065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45BBBFC0-FA8E-A242-97D0-B9388937CE14}"/>
              </a:ext>
            </a:extLst>
          </p:cNvPr>
          <p:cNvSpPr txBox="1">
            <a:spLocks/>
          </p:cNvSpPr>
          <p:nvPr/>
        </p:nvSpPr>
        <p:spPr>
          <a:xfrm>
            <a:off x="657041" y="1267272"/>
            <a:ext cx="11534959" cy="43334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r>
              <a:rPr lang="en-US" sz="2400" dirty="0">
                <a:latin typeface="+mj-lt"/>
                <a:cs typeface="Arial Nova Light" panose="020F0302020204030204" pitchFamily="34" charset="0"/>
              </a:rPr>
              <a:t>You can use tootoot to talk about anything that is making you feel unhappy or unsafe, no matter how big or small. </a:t>
            </a:r>
          </a:p>
          <a:p>
            <a:pPr>
              <a:lnSpc>
                <a:spcPct val="170000"/>
              </a:lnSpc>
            </a:pPr>
            <a:r>
              <a:rPr lang="en-US" sz="2400" dirty="0">
                <a:latin typeface="+mj-lt"/>
                <a:cs typeface="Arial Nova Light" panose="020F0302020204030204" pitchFamily="34" charset="0"/>
              </a:rPr>
              <a:t>It is confidential!</a:t>
            </a:r>
          </a:p>
          <a:p>
            <a:pPr>
              <a:lnSpc>
                <a:spcPct val="170000"/>
              </a:lnSpc>
            </a:pPr>
            <a:r>
              <a:rPr lang="en-US" sz="2400" dirty="0">
                <a:latin typeface="+mj-lt"/>
                <a:cs typeface="Arial Nova Light" panose="020F0302020204030204" pitchFamily="34" charset="0"/>
              </a:rPr>
              <a:t>Your message goes through to a trusted teacher who will help you. </a:t>
            </a:r>
          </a:p>
          <a:p>
            <a:pPr>
              <a:lnSpc>
                <a:spcPct val="170000"/>
              </a:lnSpc>
            </a:pPr>
            <a:r>
              <a:rPr lang="en-US" sz="2400" dirty="0">
                <a:latin typeface="+mj-lt"/>
                <a:cs typeface="Arial Nova Light" panose="020F0302020204030204" pitchFamily="34" charset="0"/>
              </a:rPr>
              <a:t>You can login to tootoot at </a:t>
            </a:r>
            <a:r>
              <a:rPr lang="en-US" sz="2400" u="sng" dirty="0" err="1">
                <a:solidFill>
                  <a:srgbClr val="FF0000"/>
                </a:solidFill>
                <a:latin typeface="+mj-lt"/>
                <a:cs typeface="Arial Nova Light" panose="020F0302020204030204" pitchFamily="34" charset="0"/>
              </a:rPr>
              <a:t>yourschoolname.tootoot.co.uk</a:t>
            </a:r>
            <a:r>
              <a:rPr lang="en-US" sz="2400" u="sng" dirty="0">
                <a:solidFill>
                  <a:srgbClr val="FF0000"/>
                </a:solidFill>
                <a:latin typeface="+mj-lt"/>
                <a:cs typeface="Arial Nova Light" panose="020F0302020204030204" pitchFamily="34" charset="0"/>
              </a:rPr>
              <a:t> </a:t>
            </a:r>
            <a:r>
              <a:rPr lang="en-US" sz="2400" dirty="0">
                <a:latin typeface="+mj-lt"/>
                <a:cs typeface="Arial Nova Light" panose="020F0302020204030204" pitchFamily="34" charset="0"/>
              </a:rPr>
              <a:t>or download the app!</a:t>
            </a:r>
          </a:p>
          <a:p>
            <a:pPr>
              <a:lnSpc>
                <a:spcPct val="170000"/>
              </a:lnSpc>
            </a:pPr>
            <a:r>
              <a:rPr lang="en-US" sz="2400" dirty="0">
                <a:latin typeface="+mj-lt"/>
                <a:cs typeface="Arial Nova Light" panose="020F0302020204030204" pitchFamily="34" charset="0"/>
              </a:rPr>
              <a:t>If you can’t remember your login please speak to </a:t>
            </a:r>
            <a:r>
              <a:rPr lang="en-US" sz="2400" u="sng" dirty="0" err="1">
                <a:solidFill>
                  <a:srgbClr val="FF0000"/>
                </a:solidFill>
                <a:latin typeface="+mj-lt"/>
                <a:cs typeface="Arial Nova Light" panose="020F0302020204030204" pitchFamily="34" charset="0"/>
              </a:rPr>
              <a:t>teachersname</a:t>
            </a:r>
            <a:r>
              <a:rPr lang="en-US" sz="2400" u="sng" dirty="0">
                <a:solidFill>
                  <a:srgbClr val="FF0000"/>
                </a:solidFill>
                <a:latin typeface="+mj-lt"/>
                <a:cs typeface="Arial Nova Light" panose="020F0302020204030204" pitchFamily="34" charset="0"/>
              </a:rPr>
              <a:t> </a:t>
            </a:r>
            <a:r>
              <a:rPr lang="en-US" sz="2400" dirty="0">
                <a:latin typeface="+mj-lt"/>
                <a:cs typeface="Arial Nova Light" panose="020F0302020204030204" pitchFamily="34" charset="0"/>
              </a:rPr>
              <a:t>who will help you reset it.</a:t>
            </a:r>
            <a:endParaRPr lang="en-US" sz="2400" u="sng" dirty="0">
              <a:solidFill>
                <a:srgbClr val="FF0000"/>
              </a:solidFill>
              <a:latin typeface="+mj-lt"/>
              <a:cs typeface="Arial Nova Light" panose="020F0302020204030204" pitchFamily="34" charset="0"/>
            </a:endParaRPr>
          </a:p>
          <a:p>
            <a:pPr marL="0" indent="0" algn="ctr">
              <a:buNone/>
            </a:pPr>
            <a:endParaRPr lang="en-US" sz="1200" dirty="0">
              <a:latin typeface="+mj-lt"/>
              <a:cs typeface="Arial Nova Light" panose="020F0302020204030204" pitchFamily="34" charset="0"/>
            </a:endParaRPr>
          </a:p>
          <a:p>
            <a:pPr marL="0" indent="0" algn="ctr">
              <a:buNone/>
            </a:pPr>
            <a:endParaRPr lang="en-US" sz="800" dirty="0">
              <a:latin typeface="+mj-lt"/>
              <a:cs typeface="Arial Nova Light" panose="020F03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BF0EC09-B3D6-4843-85B6-CACACC8D512C}"/>
              </a:ext>
            </a:extLst>
          </p:cNvPr>
          <p:cNvSpPr/>
          <p:nvPr/>
        </p:nvSpPr>
        <p:spPr>
          <a:xfrm>
            <a:off x="3277442" y="543997"/>
            <a:ext cx="3947427" cy="723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100" b="1" dirty="0">
                <a:solidFill>
                  <a:srgbClr val="0A81C4"/>
                </a:solidFill>
                <a:latin typeface="+mj-lt"/>
                <a:cs typeface="Arial Nova Light" panose="020F0302020204030204" pitchFamily="34" charset="0"/>
              </a:rPr>
              <a:t>What is tootoot? </a:t>
            </a:r>
          </a:p>
        </p:txBody>
      </p:sp>
    </p:spTree>
    <p:extLst>
      <p:ext uri="{BB962C8B-B14F-4D97-AF65-F5344CB8AC3E}">
        <p14:creationId xmlns:p14="http://schemas.microsoft.com/office/powerpoint/2010/main" val="3825494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12936</TotalTime>
  <Words>377</Words>
  <Application>Microsoft Macintosh PowerPoint</Application>
  <PresentationFormat>Widescreen</PresentationFormat>
  <Paragraphs>38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APPLE CHANCERY</vt:lpstr>
      <vt:lpstr>Arial</vt:lpstr>
      <vt:lpstr>Arial Nova Light</vt:lpstr>
      <vt:lpstr>Calibri</vt:lpstr>
      <vt:lpstr>Calibri Light</vt:lpstr>
      <vt:lpstr>Office Theme</vt:lpstr>
      <vt:lpstr>PowerPoint Presentation</vt:lpstr>
      <vt:lpstr>Assembly Objectives </vt:lpstr>
      <vt:lpstr>As human beings we thrive in positive communities</vt:lpstr>
      <vt:lpstr>Do you have a similar story from lockdown you would like to share?</vt:lpstr>
      <vt:lpstr>Why is creating a community important?</vt:lpstr>
      <vt:lpstr>Hands up, who has a suggestion or idea for ways we can continue that positive community feeling?</vt:lpstr>
      <vt:lpstr>Communities look after each other. </vt:lpstr>
      <vt:lpstr>It’s important we all play our part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Anti-Bullying Week 2018 Choose Respect </dc:title>
  <dc:creator>Lucy Harvey</dc:creator>
  <cp:lastModifiedBy>Lucy Harvey</cp:lastModifiedBy>
  <cp:revision>63</cp:revision>
  <cp:lastPrinted>2018-11-02T15:08:31Z</cp:lastPrinted>
  <dcterms:created xsi:type="dcterms:W3CDTF">2018-10-22T10:49:46Z</dcterms:created>
  <dcterms:modified xsi:type="dcterms:W3CDTF">2020-08-27T14:06:45Z</dcterms:modified>
</cp:coreProperties>
</file>